
<file path=[Content_Types].xml><?xml version="1.0" encoding="utf-8"?>
<Types xmlns="http://schemas.openxmlformats.org/package/2006/content-types">
  <Default Extension="bin" ContentType="application/vnd.ms-office.activeX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av" ContentType="audio/x-wav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ctiveX/activeX1.xml" ContentType="application/vnd.ms-office.activeX+xml"/>
  <Override PartName="/ppt/activeX/activeX2.xml" ContentType="application/vnd.ms-office.activeX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sldIdLst>
    <p:sldId id="256" r:id="rId2"/>
    <p:sldId id="257" r:id="rId3"/>
    <p:sldId id="260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2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ртур Лютый" initials="АЛ" lastIdx="2" clrIdx="0">
    <p:extLst>
      <p:ext uri="{19B8F6BF-5375-455C-9EA6-DF929625EA0E}">
        <p15:presenceInfo xmlns:p15="http://schemas.microsoft.com/office/powerpoint/2012/main" userId="7ffea2ac21b344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846D"/>
    <a:srgbClr val="FFFFFF"/>
    <a:srgbClr val="523D89"/>
    <a:srgbClr val="4472C4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5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2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notesMaster" Target="notesMasters/notesMaster1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commentAuthors" Target="commentAuthor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D923E-5CDF-49E7-881C-D4EC4B213AA9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6F335E-1958-46C5-939E-89EA655A0A3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7644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335E-1958-46C5-939E-89EA655A0A39}" type="slidenum">
              <a:rPr lang="ru-RU" smtClean="0"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6896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335E-1958-46C5-939E-89EA655A0A39}" type="slidenum">
              <a:rPr lang="ru-RU" smtClean="0"/>
              <a:t>93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570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335E-1958-46C5-939E-89EA655A0A39}" type="slidenum">
              <a:rPr lang="ru-RU" smtClean="0"/>
              <a:t>94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380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335E-1958-46C5-939E-89EA655A0A39}" type="slidenum">
              <a:rPr lang="ru-RU" smtClean="0"/>
              <a:t>95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5443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335E-1958-46C5-939E-89EA655A0A39}" type="slidenum">
              <a:rPr lang="ru-RU" smtClean="0"/>
              <a:t>96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9802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335E-1958-46C5-939E-89EA655A0A39}" type="slidenum">
              <a:rPr lang="ru-RU" smtClean="0"/>
              <a:t>106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054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6F335E-1958-46C5-939E-89EA655A0A39}" type="slidenum">
              <a:rPr lang="ru-RU" smtClean="0"/>
              <a:t>107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0078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8DFE50-059B-4216-8DA2-E6C09AEB82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CEF8164-1C2D-4D1C-A7F2-4FD7DEEEE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509D227-B1F8-44E1-A02E-5A4F2243E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521A-1F0A-44FA-8784-13CBDB2B9AD7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12F82D-BB01-4EAC-A108-CAD2C50C7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FD54FD-3E70-4EBF-AE9C-A236CAED0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0D219-DD00-4665-8F71-BAD209339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392796"/>
      </p:ext>
    </p:extLst>
  </p:cSld>
  <p:clrMapOvr>
    <a:masterClrMapping/>
  </p:clrMapOvr>
  <p:transition spd="slow" advClick="0" advTm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A05D08-3E14-4C0A-8650-D602556D1E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023C6B-81A4-4268-BD64-1BE1C89D28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29056CB-16F3-4A95-97FE-E8C823235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521A-1F0A-44FA-8784-13CBDB2B9AD7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0B77D3E-E2A7-49E0-9873-BFFD88FDC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87BCBB8-2D54-49E9-BDEF-446C57C2F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0D219-DD00-4665-8F71-BAD209339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489878"/>
      </p:ext>
    </p:extLst>
  </p:cSld>
  <p:clrMapOvr>
    <a:masterClrMapping/>
  </p:clrMapOvr>
  <p:transition spd="slow" advClick="0" advTm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AE48B64D-DC04-4DB2-B9BF-8DE6C5BFEE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C1A3DFEC-4723-4F24-8CF0-B72A04563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1DCCCF3-650B-4F7F-8DBB-A68F06BA4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521A-1F0A-44FA-8784-13CBDB2B9AD7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54BDA3F-6CC5-41D8-B3A9-F1EFAB697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4694AB1-BCEE-4AC9-9DC6-CC18EE3C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0D219-DD00-4665-8F71-BAD209339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38057"/>
      </p:ext>
    </p:extLst>
  </p:cSld>
  <p:clrMapOvr>
    <a:masterClrMapping/>
  </p:clrMapOvr>
  <p:transition spd="slow" advClick="0" advT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0C29EA-D3C1-49F4-8EB6-68490BC4C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DF3277-5095-4E71-B6F5-7F5FFCA41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A5F9486-E9BA-4FFB-8475-611D54A0C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521A-1F0A-44FA-8784-13CBDB2B9AD7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F4B809F-DC9F-4878-AA45-ED2BA9C33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9DFE47-2C4B-4C2A-83E4-59811A5E4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0D219-DD00-4665-8F71-BAD209339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756842"/>
      </p:ext>
    </p:extLst>
  </p:cSld>
  <p:clrMapOvr>
    <a:masterClrMapping/>
  </p:clrMapOvr>
  <p:transition spd="slow" advClick="0" advTm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FB6BF-EC50-4942-AA2E-E4CE5E72A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07B67C-11C6-4859-837A-5EA42208A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4D7E9E5-525B-43A7-92FC-49D5D1BD0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521A-1F0A-44FA-8784-13CBDB2B9AD7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67C88D4-6863-4519-BC74-D48A74B97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EB176F-A6C2-499E-8CDA-B46B25463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0D219-DD00-4665-8F71-BAD209339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207554"/>
      </p:ext>
    </p:extLst>
  </p:cSld>
  <p:clrMapOvr>
    <a:masterClrMapping/>
  </p:clrMapOvr>
  <p:transition spd="slow" advClick="0" advTm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340984-C35D-4AE9-B424-DDF5EC23B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0A5D0C5-DDD2-4566-B24E-6ACB09C9D8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935FCF-E70A-4C5B-9C9B-34AE0BD3E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A88DC91-418C-4118-B8EA-344433A6B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521A-1F0A-44FA-8784-13CBDB2B9AD7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9AEF67-3CFC-4693-8246-D3D02ADB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5DEE541-6BB0-4704-9FA7-3D2FC234E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0D219-DD00-4665-8F71-BAD209339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9880537"/>
      </p:ext>
    </p:extLst>
  </p:cSld>
  <p:clrMapOvr>
    <a:masterClrMapping/>
  </p:clrMapOvr>
  <p:transition spd="slow" advClick="0" advTm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070DF9-67A6-4EFF-BB89-CC23067E0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6D40F52-8810-43AB-B722-A2C6E9143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F083A8E-3EFA-4B67-BD4E-37CB435D7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1F8A3B7-D9A6-4F55-9941-E8FB7B9BB1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CDF6387-808E-4605-AFAB-AE33757A1B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771252B-E7E1-4C3F-B114-746A3C3B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521A-1F0A-44FA-8784-13CBDB2B9AD7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D41BE7-4D00-496A-8432-F2C3E4C37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15DAF0F-C7CB-491A-BBF8-094AB9C58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0D219-DD00-4665-8F71-BAD209339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743836"/>
      </p:ext>
    </p:extLst>
  </p:cSld>
  <p:clrMapOvr>
    <a:masterClrMapping/>
  </p:clrMapOvr>
  <p:transition spd="slow" advClick="0" advTm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DC3EA7-4EDB-402F-8F5D-F03CD831E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636A573-11BF-4C6D-ABC8-3845C2206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521A-1F0A-44FA-8784-13CBDB2B9AD7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B897295-A751-4846-B1C0-5A470652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E25CC5B-7EA9-4DBD-9F02-D17E90E5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0D219-DD00-4665-8F71-BAD209339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4560537"/>
      </p:ext>
    </p:extLst>
  </p:cSld>
  <p:clrMapOvr>
    <a:masterClrMapping/>
  </p:clrMapOvr>
  <p:transition spd="slow" advClick="0" advTm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9B98F22-3B05-4CFA-86EA-764E1EAE0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521A-1F0A-44FA-8784-13CBDB2B9AD7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D722D51-7973-4EFA-95D8-F9B32A320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447588A-F272-4BCC-9FEA-E5A53F48B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0D219-DD00-4665-8F71-BAD209339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62000"/>
      </p:ext>
    </p:extLst>
  </p:cSld>
  <p:clrMapOvr>
    <a:masterClrMapping/>
  </p:clrMapOvr>
  <p:transition spd="slow" advClick="0" advTm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3577DA-FF45-425A-B001-22F033310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68A49B-A1D7-4E99-BCCD-B98EEDF6D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8D2AF23-78CB-4341-A226-6930805F3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413B921-00A2-414A-9452-BEF5D8487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521A-1F0A-44FA-8784-13CBDB2B9AD7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FDF647B-E171-4DC9-92C7-E0D4A99BA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3E59D9-844A-4135-925D-E398F753C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0D219-DD00-4665-8F71-BAD209339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9562611"/>
      </p:ext>
    </p:extLst>
  </p:cSld>
  <p:clrMapOvr>
    <a:masterClrMapping/>
  </p:clrMapOvr>
  <p:transition spd="slow" advClick="0" advTm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24B491-4908-419F-AF97-7B4699419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F31B5F-0FF3-4685-B809-CAAFC14F1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2A92525-DE5B-4AB9-843D-DB7FB0FC51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94E1E02-824C-4804-8A3B-8BD074461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3B521A-1F0A-44FA-8784-13CBDB2B9AD7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EC316C-86C5-469A-9787-733212E83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FCFDBF3-F61D-4D86-BA5C-212B1F5B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90D219-DD00-4665-8F71-BAD209339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5682046"/>
      </p:ext>
    </p:extLst>
  </p:cSld>
  <p:clrMapOvr>
    <a:masterClrMapping/>
  </p:clrMapOvr>
  <p:transition spd="slow" advClick="0" advTm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97C1EE-F3E4-4B64-9709-10995089E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696D5F9-CD31-4C8A-A1FF-F414B7660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C74D6E9-8F5E-4DA2-8FC1-087976ECF6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3B521A-1F0A-44FA-8784-13CBDB2B9AD7}" type="datetimeFigureOut">
              <a:rPr lang="ru-RU" smtClean="0"/>
              <a:t>24.01.2025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45AC7A-D7A7-4B7E-89E8-1FA90A62F4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679F6C-E966-4570-80D0-7297863916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0D219-DD00-4665-8F71-BAD2093394C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33899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3" Type="http://schemas.openxmlformats.org/officeDocument/2006/relationships/control" Target="../activeX/activeX2.xml"/><Relationship Id="rId7" Type="http://schemas.openxmlformats.org/officeDocument/2006/relationships/slide" Target="slide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slide" Target="slide8.xml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slide" Target="slide5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hdphoto" Target="../media/hdphoto17.wdp"/><Relationship Id="rId3" Type="http://schemas.microsoft.com/office/2007/relationships/hdphoto" Target="../media/hdphoto13.wdp"/><Relationship Id="rId7" Type="http://schemas.microsoft.com/office/2007/relationships/hdphoto" Target="../media/hdphoto14.wdp"/><Relationship Id="rId12" Type="http://schemas.openxmlformats.org/officeDocument/2006/relationships/image" Target="../media/image48.png"/><Relationship Id="rId2" Type="http://schemas.openxmlformats.org/officeDocument/2006/relationships/image" Target="../media/image43.png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microsoft.com/office/2007/relationships/hdphoto" Target="../media/hdphoto16.wdp"/><Relationship Id="rId5" Type="http://schemas.microsoft.com/office/2007/relationships/hdphoto" Target="../media/hdphoto10.wdp"/><Relationship Id="rId15" Type="http://schemas.openxmlformats.org/officeDocument/2006/relationships/image" Target="../media/image21.png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microsoft.com/office/2007/relationships/hdphoto" Target="../media/hdphoto15.wdp"/><Relationship Id="rId14" Type="http://schemas.openxmlformats.org/officeDocument/2006/relationships/slide" Target="slide101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hdphoto" Target="../media/hdphoto17.wdp"/><Relationship Id="rId18" Type="http://schemas.openxmlformats.org/officeDocument/2006/relationships/image" Target="../media/image6.png"/><Relationship Id="rId3" Type="http://schemas.microsoft.com/office/2007/relationships/hdphoto" Target="../media/hdphoto13.wdp"/><Relationship Id="rId7" Type="http://schemas.microsoft.com/office/2007/relationships/hdphoto" Target="../media/hdphoto14.wdp"/><Relationship Id="rId12" Type="http://schemas.openxmlformats.org/officeDocument/2006/relationships/image" Target="../media/image48.png"/><Relationship Id="rId17" Type="http://schemas.openxmlformats.org/officeDocument/2006/relationships/image" Target="../media/image21.png"/><Relationship Id="rId2" Type="http://schemas.openxmlformats.org/officeDocument/2006/relationships/image" Target="../media/image43.png"/><Relationship Id="rId16" Type="http://schemas.openxmlformats.org/officeDocument/2006/relationships/slide" Target="slide10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microsoft.com/office/2007/relationships/hdphoto" Target="../media/hdphoto16.wdp"/><Relationship Id="rId5" Type="http://schemas.microsoft.com/office/2007/relationships/hdphoto" Target="../media/hdphoto10.wdp"/><Relationship Id="rId15" Type="http://schemas.microsoft.com/office/2007/relationships/hdphoto" Target="../media/hdphoto18.wdp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microsoft.com/office/2007/relationships/hdphoto" Target="../media/hdphoto15.wdp"/><Relationship Id="rId14" Type="http://schemas.openxmlformats.org/officeDocument/2006/relationships/image" Target="../media/image49.png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hdphoto" Target="../media/hdphoto17.wdp"/><Relationship Id="rId18" Type="http://schemas.openxmlformats.org/officeDocument/2006/relationships/image" Target="../media/image6.png"/><Relationship Id="rId3" Type="http://schemas.microsoft.com/office/2007/relationships/hdphoto" Target="../media/hdphoto13.wdp"/><Relationship Id="rId7" Type="http://schemas.microsoft.com/office/2007/relationships/hdphoto" Target="../media/hdphoto14.wdp"/><Relationship Id="rId12" Type="http://schemas.openxmlformats.org/officeDocument/2006/relationships/image" Target="../media/image48.png"/><Relationship Id="rId17" Type="http://schemas.openxmlformats.org/officeDocument/2006/relationships/image" Target="../media/image21.png"/><Relationship Id="rId2" Type="http://schemas.openxmlformats.org/officeDocument/2006/relationships/image" Target="../media/image43.png"/><Relationship Id="rId16" Type="http://schemas.openxmlformats.org/officeDocument/2006/relationships/slide" Target="slide10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microsoft.com/office/2007/relationships/hdphoto" Target="../media/hdphoto16.wdp"/><Relationship Id="rId5" Type="http://schemas.microsoft.com/office/2007/relationships/hdphoto" Target="../media/hdphoto10.wdp"/><Relationship Id="rId15" Type="http://schemas.microsoft.com/office/2007/relationships/hdphoto" Target="../media/hdphoto18.wdp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microsoft.com/office/2007/relationships/hdphoto" Target="../media/hdphoto15.wdp"/><Relationship Id="rId14" Type="http://schemas.openxmlformats.org/officeDocument/2006/relationships/image" Target="../media/image49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hdphoto" Target="../media/hdphoto17.wdp"/><Relationship Id="rId18" Type="http://schemas.openxmlformats.org/officeDocument/2006/relationships/image" Target="../media/image6.png"/><Relationship Id="rId3" Type="http://schemas.microsoft.com/office/2007/relationships/hdphoto" Target="../media/hdphoto13.wdp"/><Relationship Id="rId7" Type="http://schemas.microsoft.com/office/2007/relationships/hdphoto" Target="../media/hdphoto14.wdp"/><Relationship Id="rId12" Type="http://schemas.openxmlformats.org/officeDocument/2006/relationships/image" Target="../media/image48.png"/><Relationship Id="rId17" Type="http://schemas.openxmlformats.org/officeDocument/2006/relationships/image" Target="../media/image21.png"/><Relationship Id="rId2" Type="http://schemas.openxmlformats.org/officeDocument/2006/relationships/image" Target="../media/image43.png"/><Relationship Id="rId16" Type="http://schemas.openxmlformats.org/officeDocument/2006/relationships/slide" Target="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microsoft.com/office/2007/relationships/hdphoto" Target="../media/hdphoto16.wdp"/><Relationship Id="rId5" Type="http://schemas.microsoft.com/office/2007/relationships/hdphoto" Target="../media/hdphoto10.wdp"/><Relationship Id="rId15" Type="http://schemas.microsoft.com/office/2007/relationships/hdphoto" Target="../media/hdphoto18.wdp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microsoft.com/office/2007/relationships/hdphoto" Target="../media/hdphoto15.wdp"/><Relationship Id="rId14" Type="http://schemas.openxmlformats.org/officeDocument/2006/relationships/image" Target="../media/image4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hdphoto" Target="../media/hdphoto17.wdp"/><Relationship Id="rId18" Type="http://schemas.openxmlformats.org/officeDocument/2006/relationships/image" Target="../media/image6.png"/><Relationship Id="rId3" Type="http://schemas.microsoft.com/office/2007/relationships/hdphoto" Target="../media/hdphoto13.wdp"/><Relationship Id="rId7" Type="http://schemas.microsoft.com/office/2007/relationships/hdphoto" Target="../media/hdphoto14.wdp"/><Relationship Id="rId12" Type="http://schemas.openxmlformats.org/officeDocument/2006/relationships/image" Target="../media/image48.png"/><Relationship Id="rId17" Type="http://schemas.openxmlformats.org/officeDocument/2006/relationships/image" Target="../media/image21.png"/><Relationship Id="rId2" Type="http://schemas.openxmlformats.org/officeDocument/2006/relationships/image" Target="../media/image43.png"/><Relationship Id="rId16" Type="http://schemas.openxmlformats.org/officeDocument/2006/relationships/slide" Target="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microsoft.com/office/2007/relationships/hdphoto" Target="../media/hdphoto16.wdp"/><Relationship Id="rId5" Type="http://schemas.microsoft.com/office/2007/relationships/hdphoto" Target="../media/hdphoto10.wdp"/><Relationship Id="rId15" Type="http://schemas.microsoft.com/office/2007/relationships/hdphoto" Target="../media/hdphoto18.wdp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microsoft.com/office/2007/relationships/hdphoto" Target="../media/hdphoto15.wdp"/><Relationship Id="rId14" Type="http://schemas.openxmlformats.org/officeDocument/2006/relationships/image" Target="../media/image4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microsoft.com/office/2007/relationships/hdphoto" Target="../media/hdphoto17.wdp"/><Relationship Id="rId18" Type="http://schemas.openxmlformats.org/officeDocument/2006/relationships/image" Target="../media/image6.png"/><Relationship Id="rId3" Type="http://schemas.microsoft.com/office/2007/relationships/hdphoto" Target="../media/hdphoto13.wdp"/><Relationship Id="rId7" Type="http://schemas.microsoft.com/office/2007/relationships/hdphoto" Target="../media/hdphoto14.wdp"/><Relationship Id="rId12" Type="http://schemas.openxmlformats.org/officeDocument/2006/relationships/image" Target="../media/image48.png"/><Relationship Id="rId17" Type="http://schemas.openxmlformats.org/officeDocument/2006/relationships/image" Target="../media/image21.png"/><Relationship Id="rId2" Type="http://schemas.openxmlformats.org/officeDocument/2006/relationships/image" Target="../media/image43.png"/><Relationship Id="rId16" Type="http://schemas.openxmlformats.org/officeDocument/2006/relationships/slide" Target="slide10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microsoft.com/office/2007/relationships/hdphoto" Target="../media/hdphoto16.wdp"/><Relationship Id="rId5" Type="http://schemas.microsoft.com/office/2007/relationships/hdphoto" Target="../media/hdphoto10.wdp"/><Relationship Id="rId15" Type="http://schemas.microsoft.com/office/2007/relationships/hdphoto" Target="../media/hdphoto18.wdp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microsoft.com/office/2007/relationships/hdphoto" Target="../media/hdphoto15.wdp"/><Relationship Id="rId14" Type="http://schemas.openxmlformats.org/officeDocument/2006/relationships/image" Target="../media/image49.png"/></Relationships>
</file>

<file path=ppt/slides/_rels/slide106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13" Type="http://schemas.openxmlformats.org/officeDocument/2006/relationships/image" Target="../media/image47.png"/><Relationship Id="rId18" Type="http://schemas.openxmlformats.org/officeDocument/2006/relationships/slide" Target="slide100.xml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microsoft.com/office/2007/relationships/hdphoto" Target="../media/hdphoto18.wdp"/><Relationship Id="rId17" Type="http://schemas.openxmlformats.org/officeDocument/2006/relationships/slide" Target="slide107.xml"/><Relationship Id="rId2" Type="http://schemas.openxmlformats.org/officeDocument/2006/relationships/notesSlide" Target="../notesSlides/notesSlide6.xml"/><Relationship Id="rId16" Type="http://schemas.microsoft.com/office/2007/relationships/hdphoto" Target="../media/hdphoto15.wdp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5" Type="http://schemas.openxmlformats.org/officeDocument/2006/relationships/image" Target="../media/image46.png"/><Relationship Id="rId10" Type="http://schemas.microsoft.com/office/2007/relationships/hdphoto" Target="../media/hdphoto13.wdp"/><Relationship Id="rId4" Type="http://schemas.microsoft.com/office/2007/relationships/hdphoto" Target="../media/hdphoto10.wdp"/><Relationship Id="rId9" Type="http://schemas.openxmlformats.org/officeDocument/2006/relationships/image" Target="../media/image43.png"/><Relationship Id="rId14" Type="http://schemas.microsoft.com/office/2007/relationships/hdphoto" Target="../media/hdphoto16.wdp"/></Relationships>
</file>

<file path=ppt/slides/_rels/slide10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6.png"/><Relationship Id="rId26" Type="http://schemas.microsoft.com/office/2007/relationships/hdphoto" Target="../media/hdphoto8.wdp"/><Relationship Id="rId3" Type="http://schemas.openxmlformats.org/officeDocument/2006/relationships/image" Target="../media/image43.png"/><Relationship Id="rId21" Type="http://schemas.openxmlformats.org/officeDocument/2006/relationships/image" Target="../media/image14.png"/><Relationship Id="rId34" Type="http://schemas.openxmlformats.org/officeDocument/2006/relationships/slide" Target="slide108.xml"/><Relationship Id="rId7" Type="http://schemas.openxmlformats.org/officeDocument/2006/relationships/image" Target="../media/image45.png"/><Relationship Id="rId12" Type="http://schemas.microsoft.com/office/2007/relationships/hdphoto" Target="../media/hdphoto17.wdp"/><Relationship Id="rId17" Type="http://schemas.openxmlformats.org/officeDocument/2006/relationships/image" Target="../media/image21.png"/><Relationship Id="rId25" Type="http://schemas.openxmlformats.org/officeDocument/2006/relationships/image" Target="../media/image37.png"/><Relationship Id="rId33" Type="http://schemas.openxmlformats.org/officeDocument/2006/relationships/image" Target="../media/image17.jpg"/><Relationship Id="rId2" Type="http://schemas.openxmlformats.org/officeDocument/2006/relationships/notesSlide" Target="../notesSlides/notesSlide7.xml"/><Relationship Id="rId16" Type="http://schemas.microsoft.com/office/2007/relationships/hdphoto" Target="../media/hdphoto15.wdp"/><Relationship Id="rId20" Type="http://schemas.openxmlformats.org/officeDocument/2006/relationships/image" Target="../media/image13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0.wdp"/><Relationship Id="rId11" Type="http://schemas.openxmlformats.org/officeDocument/2006/relationships/image" Target="../media/image48.png"/><Relationship Id="rId24" Type="http://schemas.openxmlformats.org/officeDocument/2006/relationships/image" Target="../media/image12.jpg"/><Relationship Id="rId32" Type="http://schemas.openxmlformats.org/officeDocument/2006/relationships/image" Target="../media/image16.jpg"/><Relationship Id="rId5" Type="http://schemas.openxmlformats.org/officeDocument/2006/relationships/image" Target="../media/image44.png"/><Relationship Id="rId15" Type="http://schemas.openxmlformats.org/officeDocument/2006/relationships/image" Target="../media/image46.png"/><Relationship Id="rId23" Type="http://schemas.openxmlformats.org/officeDocument/2006/relationships/image" Target="../media/image51.png"/><Relationship Id="rId28" Type="http://schemas.openxmlformats.org/officeDocument/2006/relationships/slide" Target="slide2.xml"/><Relationship Id="rId10" Type="http://schemas.microsoft.com/office/2007/relationships/hdphoto" Target="../media/hdphoto16.wdp"/><Relationship Id="rId19" Type="http://schemas.openxmlformats.org/officeDocument/2006/relationships/image" Target="../media/image50.png"/><Relationship Id="rId31" Type="http://schemas.openxmlformats.org/officeDocument/2006/relationships/image" Target="../media/image52.png"/><Relationship Id="rId4" Type="http://schemas.microsoft.com/office/2007/relationships/hdphoto" Target="../media/hdphoto13.wdp"/><Relationship Id="rId9" Type="http://schemas.openxmlformats.org/officeDocument/2006/relationships/image" Target="../media/image47.png"/><Relationship Id="rId14" Type="http://schemas.microsoft.com/office/2007/relationships/hdphoto" Target="../media/hdphoto18.wdp"/><Relationship Id="rId22" Type="http://schemas.openxmlformats.org/officeDocument/2006/relationships/image" Target="../media/image15.png"/><Relationship Id="rId27" Type="http://schemas.openxmlformats.org/officeDocument/2006/relationships/image" Target="../media/image38.png"/><Relationship Id="rId30" Type="http://schemas.microsoft.com/office/2007/relationships/hdphoto" Target="../media/hdphoto9.wdp"/><Relationship Id="rId8" Type="http://schemas.microsoft.com/office/2007/relationships/hdphoto" Target="../media/hdphoto14.wdp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1.png"/><Relationship Id="rId3" Type="http://schemas.openxmlformats.org/officeDocument/2006/relationships/image" Target="../media/image16.jpg"/><Relationship Id="rId7" Type="http://schemas.openxmlformats.org/officeDocument/2006/relationships/image" Target="../media/image6.png"/><Relationship Id="rId12" Type="http://schemas.openxmlformats.org/officeDocument/2006/relationships/image" Target="../media/image15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4.png"/><Relationship Id="rId5" Type="http://schemas.openxmlformats.org/officeDocument/2006/relationships/slide" Target="slide2.xml"/><Relationship Id="rId10" Type="http://schemas.openxmlformats.org/officeDocument/2006/relationships/image" Target="../media/image13.png"/><Relationship Id="rId4" Type="http://schemas.openxmlformats.org/officeDocument/2006/relationships/image" Target="../media/image17.jpg"/><Relationship Id="rId9" Type="http://schemas.microsoft.com/office/2007/relationships/hdphoto" Target="../media/hdphoto15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10" Type="http://schemas.openxmlformats.org/officeDocument/2006/relationships/slide" Target="slide12.xml"/><Relationship Id="rId4" Type="http://schemas.openxmlformats.org/officeDocument/2006/relationships/image" Target="../media/image14.png"/><Relationship Id="rId9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pn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slide" Target="slide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3.png"/><Relationship Id="rId7" Type="http://schemas.openxmlformats.org/officeDocument/2006/relationships/slide" Target="slide2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3" Type="http://schemas.openxmlformats.org/officeDocument/2006/relationships/image" Target="../media/image13.png"/><Relationship Id="rId7" Type="http://schemas.openxmlformats.org/officeDocument/2006/relationships/slide" Target="slide2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3.png"/><Relationship Id="rId7" Type="http://schemas.openxmlformats.org/officeDocument/2006/relationships/slide" Target="slide2.xml"/><Relationship Id="rId12" Type="http://schemas.openxmlformats.org/officeDocument/2006/relationships/slide" Target="slide18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11" Type="http://schemas.openxmlformats.org/officeDocument/2006/relationships/slide" Target="slide17.xml"/><Relationship Id="rId5" Type="http://schemas.openxmlformats.org/officeDocument/2006/relationships/image" Target="../media/image15.png"/><Relationship Id="rId10" Type="http://schemas.openxmlformats.org/officeDocument/2006/relationships/slide" Target="slide16.xml"/><Relationship Id="rId4" Type="http://schemas.openxmlformats.org/officeDocument/2006/relationships/image" Target="../media/image14.png"/><Relationship Id="rId9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13.png"/><Relationship Id="rId7" Type="http://schemas.openxmlformats.org/officeDocument/2006/relationships/slide" Target="slide2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13.png"/><Relationship Id="rId7" Type="http://schemas.openxmlformats.org/officeDocument/2006/relationships/slide" Target="slide2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19.xml"/><Relationship Id="rId3" Type="http://schemas.openxmlformats.org/officeDocument/2006/relationships/image" Target="../media/image13.png"/><Relationship Id="rId7" Type="http://schemas.openxmlformats.org/officeDocument/2006/relationships/slide" Target="slide2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13.png"/><Relationship Id="rId7" Type="http://schemas.openxmlformats.org/officeDocument/2006/relationships/slide" Target="slide2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slide" Target="slide3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slide" Target="slide4.xml"/><Relationship Id="rId5" Type="http://schemas.openxmlformats.org/officeDocument/2006/relationships/image" Target="../media/image5.jpg"/><Relationship Id="rId4" Type="http://schemas.openxmlformats.org/officeDocument/2006/relationships/audio" Target="../media/audio1.wav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image" Target="../media/image13.png"/><Relationship Id="rId7" Type="http://schemas.openxmlformats.org/officeDocument/2006/relationships/slide" Target="slide2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2.xml"/><Relationship Id="rId3" Type="http://schemas.openxmlformats.org/officeDocument/2006/relationships/image" Target="../media/image13.png"/><Relationship Id="rId7" Type="http://schemas.openxmlformats.org/officeDocument/2006/relationships/slide" Target="slide2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image" Target="../media/image13.png"/><Relationship Id="rId7" Type="http://schemas.openxmlformats.org/officeDocument/2006/relationships/slide" Target="slide2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13.png"/><Relationship Id="rId7" Type="http://schemas.openxmlformats.org/officeDocument/2006/relationships/slide" Target="slide2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image" Target="../media/image17.jpg"/><Relationship Id="rId7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17.jpg"/><Relationship Id="rId7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5" Type="http://schemas.openxmlformats.org/officeDocument/2006/relationships/slide" Target="slide28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jpg"/><Relationship Id="rId7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slide" Target="slide30.xml"/><Relationship Id="rId4" Type="http://schemas.openxmlformats.org/officeDocument/2006/relationships/slide" Target="slide2.xml"/><Relationship Id="rId9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jpg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3.jpg"/><Relationship Id="rId7" Type="http://schemas.openxmlformats.org/officeDocument/2006/relationships/image" Target="../media/image9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slide" Target="slide2.xml"/><Relationship Id="rId4" Type="http://schemas.openxmlformats.org/officeDocument/2006/relationships/image" Target="../media/image4.jp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slide" Target="slide33.xml"/><Relationship Id="rId5" Type="http://schemas.openxmlformats.org/officeDocument/2006/relationships/image" Target="../media/image14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slide" Target="slide3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slide" Target="slide34.xml"/><Relationship Id="rId5" Type="http://schemas.openxmlformats.org/officeDocument/2006/relationships/image" Target="../media/image14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slide" Target="slide3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slide" Target="slide35.xml"/><Relationship Id="rId5" Type="http://schemas.openxmlformats.org/officeDocument/2006/relationships/image" Target="../media/image14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slide" Target="slide3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slide" Target="slide36.xml"/><Relationship Id="rId5" Type="http://schemas.openxmlformats.org/officeDocument/2006/relationships/image" Target="../media/image14.png"/><Relationship Id="rId10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slide" Target="slide3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17.jpg"/><Relationship Id="rId7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3" Type="http://schemas.openxmlformats.org/officeDocument/2006/relationships/image" Target="../media/image17.jpg"/><Relationship Id="rId7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3" Type="http://schemas.openxmlformats.org/officeDocument/2006/relationships/image" Target="../media/image17.jpg"/><Relationship Id="rId7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2.xml"/><Relationship Id="rId9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40.xml"/><Relationship Id="rId3" Type="http://schemas.openxmlformats.org/officeDocument/2006/relationships/image" Target="../media/image17.jpg"/><Relationship Id="rId7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2.xml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2.jpg"/><Relationship Id="rId7" Type="http://schemas.openxmlformats.org/officeDocument/2006/relationships/slide" Target="slide5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slide" Target="slide2.xml"/><Relationship Id="rId4" Type="http://schemas.openxmlformats.org/officeDocument/2006/relationships/image" Target="../media/image13.png"/><Relationship Id="rId9" Type="http://schemas.openxmlformats.org/officeDocument/2006/relationships/image" Target="../media/image17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image" Target="../media/image17.jpg"/><Relationship Id="rId7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2.xml"/><Relationship Id="rId9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image" Target="../media/image17.jpg"/><Relationship Id="rId7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2.xml"/><Relationship Id="rId9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17.jpg"/><Relationship Id="rId7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2.xml"/><Relationship Id="rId9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" Target="slide2.xml"/><Relationship Id="rId9" Type="http://schemas.openxmlformats.org/officeDocument/2006/relationships/slide" Target="slide4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jpg"/><Relationship Id="rId7" Type="http://schemas.openxmlformats.org/officeDocument/2006/relationships/image" Target="../media/image14.png"/><Relationship Id="rId2" Type="http://schemas.openxmlformats.org/officeDocument/2006/relationships/slide" Target="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17.jpg"/><Relationship Id="rId9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jpg"/><Relationship Id="rId7" Type="http://schemas.openxmlformats.org/officeDocument/2006/relationships/image" Target="../media/image13.png"/><Relationship Id="rId2" Type="http://schemas.openxmlformats.org/officeDocument/2006/relationships/slide" Target="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slide" Target="slide2.xml"/><Relationship Id="rId10" Type="http://schemas.openxmlformats.org/officeDocument/2006/relationships/image" Target="../media/image21.png"/><Relationship Id="rId4" Type="http://schemas.openxmlformats.org/officeDocument/2006/relationships/image" Target="../media/image17.jpg"/><Relationship Id="rId9" Type="http://schemas.openxmlformats.org/officeDocument/2006/relationships/image" Target="../media/image1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jpg"/><Relationship Id="rId7" Type="http://schemas.openxmlformats.org/officeDocument/2006/relationships/image" Target="../media/image14.png"/><Relationship Id="rId2" Type="http://schemas.openxmlformats.org/officeDocument/2006/relationships/slide" Target="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slide" Target="slide2.xml"/><Relationship Id="rId4" Type="http://schemas.openxmlformats.org/officeDocument/2006/relationships/image" Target="../media/image17.jpg"/><Relationship Id="rId9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slide" Target="slide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pn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slide" Target="slide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jpg"/><Relationship Id="rId7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slide" Target="slide50.xml"/><Relationship Id="rId5" Type="http://schemas.openxmlformats.org/officeDocument/2006/relationships/image" Target="../media/image20.jpeg"/><Relationship Id="rId10" Type="http://schemas.openxmlformats.org/officeDocument/2006/relationships/image" Target="../media/image21.png"/><Relationship Id="rId4" Type="http://schemas.openxmlformats.org/officeDocument/2006/relationships/slide" Target="slide2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pn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5.xml"/><Relationship Id="rId5" Type="http://schemas.openxmlformats.org/officeDocument/2006/relationships/image" Target="../media/image15.png"/><Relationship Id="rId10" Type="http://schemas.openxmlformats.org/officeDocument/2006/relationships/slide" Target="slide6.xml"/><Relationship Id="rId4" Type="http://schemas.openxmlformats.org/officeDocument/2006/relationships/image" Target="../media/image14.png"/><Relationship Id="rId9" Type="http://schemas.openxmlformats.org/officeDocument/2006/relationships/slide" Target="slide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jp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jpeg"/><Relationship Id="rId10" Type="http://schemas.openxmlformats.org/officeDocument/2006/relationships/slide" Target="slide51.xml"/><Relationship Id="rId4" Type="http://schemas.openxmlformats.org/officeDocument/2006/relationships/slide" Target="slide2.xml"/><Relationship Id="rId9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slide" Target="slide52.xml"/><Relationship Id="rId4" Type="http://schemas.openxmlformats.org/officeDocument/2006/relationships/image" Target="../media/image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12" Type="http://schemas.microsoft.com/office/2007/relationships/hdphoto" Target="../media/hdphoto1.wdp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4.png"/><Relationship Id="rId5" Type="http://schemas.openxmlformats.org/officeDocument/2006/relationships/slide" Target="slide53.xml"/><Relationship Id="rId10" Type="http://schemas.openxmlformats.org/officeDocument/2006/relationships/image" Target="../media/image15.png"/><Relationship Id="rId4" Type="http://schemas.openxmlformats.org/officeDocument/2006/relationships/slide" Target="slide2.xml"/><Relationship Id="rId9" Type="http://schemas.openxmlformats.org/officeDocument/2006/relationships/image" Target="../media/image1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5" Type="http://schemas.openxmlformats.org/officeDocument/2006/relationships/image" Target="../media/image20.jpeg"/><Relationship Id="rId10" Type="http://schemas.openxmlformats.org/officeDocument/2006/relationships/image" Target="../media/image15.png"/><Relationship Id="rId4" Type="http://schemas.openxmlformats.org/officeDocument/2006/relationships/slide" Target="slide2.xml"/><Relationship Id="rId9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slide" Target="slide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pn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56.xml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slide" Target="slide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jpg"/><Relationship Id="rId7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slide" Target="slide57.xml"/><Relationship Id="rId4" Type="http://schemas.openxmlformats.org/officeDocument/2006/relationships/slide" Target="slide2.xml"/><Relationship Id="rId9" Type="http://schemas.openxmlformats.org/officeDocument/2006/relationships/image" Target="../media/image2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3" Type="http://schemas.openxmlformats.org/officeDocument/2006/relationships/image" Target="../media/image13.png"/><Relationship Id="rId7" Type="http://schemas.openxmlformats.org/officeDocument/2006/relationships/slide" Target="slide2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image" Target="../media/image20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jpg"/><Relationship Id="rId7" Type="http://schemas.openxmlformats.org/officeDocument/2006/relationships/image" Target="../media/image1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slide" Target="slide59.xml"/><Relationship Id="rId4" Type="http://schemas.openxmlformats.org/officeDocument/2006/relationships/slide" Target="slide2.xml"/><Relationship Id="rId9" Type="http://schemas.openxmlformats.org/officeDocument/2006/relationships/image" Target="../media/image2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microsoft.com/office/2007/relationships/hdphoto" Target="../media/hdphoto2.wdp"/><Relationship Id="rId4" Type="http://schemas.openxmlformats.org/officeDocument/2006/relationships/image" Target="../media/image13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10" Type="http://schemas.openxmlformats.org/officeDocument/2006/relationships/slide" Target="slide7.xml"/><Relationship Id="rId4" Type="http://schemas.openxmlformats.org/officeDocument/2006/relationships/image" Target="../media/image14.png"/><Relationship Id="rId9" Type="http://schemas.openxmlformats.org/officeDocument/2006/relationships/slide" Target="slide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12" Type="http://schemas.microsoft.com/office/2007/relationships/hdphoto" Target="../media/hdphoto2.wdp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6" Type="http://schemas.openxmlformats.org/officeDocument/2006/relationships/slide" Target="slide61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image" Target="../media/image21.png"/><Relationship Id="rId4" Type="http://schemas.openxmlformats.org/officeDocument/2006/relationships/image" Target="../media/image3.jpg"/><Relationship Id="rId9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jpg"/><Relationship Id="rId7" Type="http://schemas.openxmlformats.org/officeDocument/2006/relationships/image" Target="../media/image14.png"/><Relationship Id="rId2" Type="http://schemas.openxmlformats.org/officeDocument/2006/relationships/slide" Target="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slide" Target="slide2.xml"/><Relationship Id="rId10" Type="http://schemas.openxmlformats.org/officeDocument/2006/relationships/image" Target="../media/image25.png"/><Relationship Id="rId4" Type="http://schemas.openxmlformats.org/officeDocument/2006/relationships/image" Target="../media/image17.jpg"/><Relationship Id="rId9" Type="http://schemas.openxmlformats.org/officeDocument/2006/relationships/image" Target="../media/image21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jpg"/><Relationship Id="rId7" Type="http://schemas.openxmlformats.org/officeDocument/2006/relationships/image" Target="../media/image13.png"/><Relationship Id="rId12" Type="http://schemas.microsoft.com/office/2007/relationships/hdphoto" Target="../media/hdphoto2.wdp"/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slide" Target="slide2.xml"/><Relationship Id="rId10" Type="http://schemas.openxmlformats.org/officeDocument/2006/relationships/image" Target="../media/image21.png"/><Relationship Id="rId4" Type="http://schemas.openxmlformats.org/officeDocument/2006/relationships/image" Target="../media/image17.jpg"/><Relationship Id="rId9" Type="http://schemas.openxmlformats.org/officeDocument/2006/relationships/image" Target="../media/image15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jpg"/><Relationship Id="rId7" Type="http://schemas.openxmlformats.org/officeDocument/2006/relationships/image" Target="../media/image14.png"/><Relationship Id="rId2" Type="http://schemas.openxmlformats.org/officeDocument/2006/relationships/slide" Target="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slide" Target="slide2.xml"/><Relationship Id="rId10" Type="http://schemas.openxmlformats.org/officeDocument/2006/relationships/image" Target="../media/image25.png"/><Relationship Id="rId4" Type="http://schemas.openxmlformats.org/officeDocument/2006/relationships/image" Target="../media/image17.jpg"/><Relationship Id="rId9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slide" Target="slide65.xml"/><Relationship Id="rId7" Type="http://schemas.openxmlformats.org/officeDocument/2006/relationships/image" Target="../media/image16.jpg"/><Relationship Id="rId12" Type="http://schemas.microsoft.com/office/2007/relationships/hdphoto" Target="../media/hdphoto2.wdp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5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slide" Target="slide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13" Type="http://schemas.microsoft.com/office/2007/relationships/hdphoto" Target="../media/hdphoto2.wdp"/><Relationship Id="rId3" Type="http://schemas.openxmlformats.org/officeDocument/2006/relationships/slide" Target="slide2.xml"/><Relationship Id="rId7" Type="http://schemas.openxmlformats.org/officeDocument/2006/relationships/image" Target="../media/image21.png"/><Relationship Id="rId12" Type="http://schemas.openxmlformats.org/officeDocument/2006/relationships/image" Target="../media/image2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26.png"/><Relationship Id="rId4" Type="http://schemas.openxmlformats.org/officeDocument/2006/relationships/image" Target="../media/image13.png"/><Relationship Id="rId9" Type="http://schemas.openxmlformats.org/officeDocument/2006/relationships/slide" Target="slide66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0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slide" Target="slide67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7.png"/><Relationship Id="rId18" Type="http://schemas.microsoft.com/office/2007/relationships/hdphoto" Target="../media/hdphoto5.wdp"/><Relationship Id="rId3" Type="http://schemas.openxmlformats.org/officeDocument/2006/relationships/image" Target="../media/image16.jpg"/><Relationship Id="rId21" Type="http://schemas.microsoft.com/office/2007/relationships/hdphoto" Target="../media/hdphoto6.wdp"/><Relationship Id="rId7" Type="http://schemas.openxmlformats.org/officeDocument/2006/relationships/image" Target="../media/image14.png"/><Relationship Id="rId12" Type="http://schemas.openxmlformats.org/officeDocument/2006/relationships/image" Target="../media/image26.png"/><Relationship Id="rId17" Type="http://schemas.openxmlformats.org/officeDocument/2006/relationships/image" Target="../media/image29.png"/><Relationship Id="rId2" Type="http://schemas.openxmlformats.org/officeDocument/2006/relationships/slide" Target="slide68.xml"/><Relationship Id="rId16" Type="http://schemas.microsoft.com/office/2007/relationships/hdphoto" Target="../media/hdphoto4.wdp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2.wdp"/><Relationship Id="rId5" Type="http://schemas.openxmlformats.org/officeDocument/2006/relationships/slide" Target="slide2.xml"/><Relationship Id="rId15" Type="http://schemas.openxmlformats.org/officeDocument/2006/relationships/image" Target="../media/image28.png"/><Relationship Id="rId23" Type="http://schemas.openxmlformats.org/officeDocument/2006/relationships/image" Target="../media/image33.png"/><Relationship Id="rId10" Type="http://schemas.openxmlformats.org/officeDocument/2006/relationships/image" Target="../media/image25.png"/><Relationship Id="rId19" Type="http://schemas.openxmlformats.org/officeDocument/2006/relationships/image" Target="../media/image30.png"/><Relationship Id="rId4" Type="http://schemas.openxmlformats.org/officeDocument/2006/relationships/image" Target="../media/image17.jpg"/><Relationship Id="rId9" Type="http://schemas.openxmlformats.org/officeDocument/2006/relationships/image" Target="../media/image21.png"/><Relationship Id="rId14" Type="http://schemas.microsoft.com/office/2007/relationships/hdphoto" Target="../media/hdphoto3.wdp"/><Relationship Id="rId22" Type="http://schemas.openxmlformats.org/officeDocument/2006/relationships/image" Target="../media/image3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.png"/><Relationship Id="rId18" Type="http://schemas.microsoft.com/office/2007/relationships/hdphoto" Target="../media/hdphoto6.wdp"/><Relationship Id="rId3" Type="http://schemas.openxmlformats.org/officeDocument/2006/relationships/image" Target="../media/image17.jpg"/><Relationship Id="rId7" Type="http://schemas.microsoft.com/office/2007/relationships/hdphoto" Target="../media/hdphoto2.wdp"/><Relationship Id="rId12" Type="http://schemas.openxmlformats.org/officeDocument/2006/relationships/image" Target="../media/image35.png"/><Relationship Id="rId17" Type="http://schemas.openxmlformats.org/officeDocument/2006/relationships/image" Target="../media/image31.png"/><Relationship Id="rId2" Type="http://schemas.openxmlformats.org/officeDocument/2006/relationships/image" Target="../media/image16.jp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slide" Target="slide69.xml"/><Relationship Id="rId5" Type="http://schemas.openxmlformats.org/officeDocument/2006/relationships/image" Target="../media/image21.png"/><Relationship Id="rId15" Type="http://schemas.openxmlformats.org/officeDocument/2006/relationships/image" Target="../media/image15.png"/><Relationship Id="rId10" Type="http://schemas.openxmlformats.org/officeDocument/2006/relationships/image" Target="../media/image26.png"/><Relationship Id="rId19" Type="http://schemas.openxmlformats.org/officeDocument/2006/relationships/image" Target="../media/image32.png"/><Relationship Id="rId4" Type="http://schemas.openxmlformats.org/officeDocument/2006/relationships/slide" Target="slide2.xml"/><Relationship Id="rId9" Type="http://schemas.microsoft.com/office/2007/relationships/hdphoto" Target="../media/hdphoto7.wdp"/><Relationship Id="rId14" Type="http://schemas.openxmlformats.org/officeDocument/2006/relationships/image" Target="../media/image14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1.png"/><Relationship Id="rId3" Type="http://schemas.openxmlformats.org/officeDocument/2006/relationships/image" Target="../media/image17.jp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16.jpg"/><Relationship Id="rId16" Type="http://schemas.openxmlformats.org/officeDocument/2006/relationships/slide" Target="slide7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15.png"/><Relationship Id="rId5" Type="http://schemas.openxmlformats.org/officeDocument/2006/relationships/image" Target="../media/image34.png"/><Relationship Id="rId15" Type="http://schemas.openxmlformats.org/officeDocument/2006/relationships/image" Target="../media/image32.png"/><Relationship Id="rId10" Type="http://schemas.openxmlformats.org/officeDocument/2006/relationships/image" Target="../media/image14.png"/><Relationship Id="rId4" Type="http://schemas.openxmlformats.org/officeDocument/2006/relationships/slide" Target="slide2.xml"/><Relationship Id="rId9" Type="http://schemas.openxmlformats.org/officeDocument/2006/relationships/image" Target="../media/image13.png"/><Relationship Id="rId1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10" Type="http://schemas.openxmlformats.org/officeDocument/2006/relationships/slide" Target="slide8.xml"/><Relationship Id="rId4" Type="http://schemas.openxmlformats.org/officeDocument/2006/relationships/image" Target="../media/image14.png"/><Relationship Id="rId9" Type="http://schemas.openxmlformats.org/officeDocument/2006/relationships/slide" Target="slide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1.png"/><Relationship Id="rId3" Type="http://schemas.openxmlformats.org/officeDocument/2006/relationships/image" Target="../media/image17.jp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2" Type="http://schemas.openxmlformats.org/officeDocument/2006/relationships/image" Target="../media/image16.jpg"/><Relationship Id="rId16" Type="http://schemas.openxmlformats.org/officeDocument/2006/relationships/slide" Target="slide7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11" Type="http://schemas.openxmlformats.org/officeDocument/2006/relationships/image" Target="../media/image15.png"/><Relationship Id="rId5" Type="http://schemas.openxmlformats.org/officeDocument/2006/relationships/image" Target="../media/image34.png"/><Relationship Id="rId15" Type="http://schemas.openxmlformats.org/officeDocument/2006/relationships/image" Target="../media/image32.png"/><Relationship Id="rId10" Type="http://schemas.openxmlformats.org/officeDocument/2006/relationships/image" Target="../media/image14.png"/><Relationship Id="rId4" Type="http://schemas.openxmlformats.org/officeDocument/2006/relationships/slide" Target="slide2.xml"/><Relationship Id="rId9" Type="http://schemas.openxmlformats.org/officeDocument/2006/relationships/image" Target="../media/image13.png"/><Relationship Id="rId14" Type="http://schemas.microsoft.com/office/2007/relationships/hdphoto" Target="../media/hdphoto6.wdp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17.jpg"/><Relationship Id="rId7" Type="http://schemas.microsoft.com/office/2007/relationships/hdphoto" Target="../media/hdphoto7.wdp"/><Relationship Id="rId12" Type="http://schemas.openxmlformats.org/officeDocument/2006/relationships/image" Target="../media/image15.png"/><Relationship Id="rId17" Type="http://schemas.openxmlformats.org/officeDocument/2006/relationships/slide" Target="slide72.xml"/><Relationship Id="rId2" Type="http://schemas.openxmlformats.org/officeDocument/2006/relationships/image" Target="../media/image16.jp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14.png"/><Relationship Id="rId5" Type="http://schemas.openxmlformats.org/officeDocument/2006/relationships/image" Target="../media/image36.png"/><Relationship Id="rId15" Type="http://schemas.microsoft.com/office/2007/relationships/hdphoto" Target="../media/hdphoto6.wdp"/><Relationship Id="rId10" Type="http://schemas.openxmlformats.org/officeDocument/2006/relationships/image" Target="../media/image13.png"/><Relationship Id="rId4" Type="http://schemas.openxmlformats.org/officeDocument/2006/relationships/slide" Target="slide2.xml"/><Relationship Id="rId9" Type="http://schemas.openxmlformats.org/officeDocument/2006/relationships/image" Target="../media/image35.png"/><Relationship Id="rId14" Type="http://schemas.openxmlformats.org/officeDocument/2006/relationships/image" Target="../media/image3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17.jpg"/><Relationship Id="rId7" Type="http://schemas.microsoft.com/office/2007/relationships/hdphoto" Target="../media/hdphoto7.wdp"/><Relationship Id="rId12" Type="http://schemas.openxmlformats.org/officeDocument/2006/relationships/image" Target="../media/image15.png"/><Relationship Id="rId17" Type="http://schemas.openxmlformats.org/officeDocument/2006/relationships/slide" Target="slide73.xml"/><Relationship Id="rId2" Type="http://schemas.openxmlformats.org/officeDocument/2006/relationships/image" Target="../media/image16.jp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14.png"/><Relationship Id="rId5" Type="http://schemas.openxmlformats.org/officeDocument/2006/relationships/image" Target="../media/image36.png"/><Relationship Id="rId15" Type="http://schemas.microsoft.com/office/2007/relationships/hdphoto" Target="../media/hdphoto6.wdp"/><Relationship Id="rId10" Type="http://schemas.openxmlformats.org/officeDocument/2006/relationships/image" Target="../media/image13.png"/><Relationship Id="rId4" Type="http://schemas.openxmlformats.org/officeDocument/2006/relationships/slide" Target="slide2.xml"/><Relationship Id="rId9" Type="http://schemas.openxmlformats.org/officeDocument/2006/relationships/image" Target="../media/image35.png"/><Relationship Id="rId14" Type="http://schemas.openxmlformats.org/officeDocument/2006/relationships/image" Target="../media/image3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slide" Target="slide74.xml"/><Relationship Id="rId3" Type="http://schemas.openxmlformats.org/officeDocument/2006/relationships/image" Target="../media/image17.jpg"/><Relationship Id="rId7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slide" Target="slide75.xml"/><Relationship Id="rId3" Type="http://schemas.openxmlformats.org/officeDocument/2006/relationships/image" Target="../media/image17.jpg"/><Relationship Id="rId7" Type="http://schemas.openxmlformats.org/officeDocument/2006/relationships/image" Target="../media/image15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6.xml"/><Relationship Id="rId5" Type="http://schemas.microsoft.com/office/2007/relationships/hdphoto" Target="../media/hdphoto7.wdp"/><Relationship Id="rId4" Type="http://schemas.openxmlformats.org/officeDocument/2006/relationships/image" Target="../media/image3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6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26.png"/><Relationship Id="rId4" Type="http://schemas.openxmlformats.org/officeDocument/2006/relationships/image" Target="../media/image17.jpg"/><Relationship Id="rId9" Type="http://schemas.openxmlformats.org/officeDocument/2006/relationships/slide" Target="slide7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2.png"/><Relationship Id="rId3" Type="http://schemas.openxmlformats.org/officeDocument/2006/relationships/image" Target="../media/image17.jpg"/><Relationship Id="rId7" Type="http://schemas.openxmlformats.org/officeDocument/2006/relationships/image" Target="../media/image13.png"/><Relationship Id="rId12" Type="http://schemas.microsoft.com/office/2007/relationships/hdphoto" Target="../media/hdphoto6.wdp"/><Relationship Id="rId17" Type="http://schemas.microsoft.com/office/2007/relationships/hdphoto" Target="../media/hdphoto7.wdp"/><Relationship Id="rId2" Type="http://schemas.openxmlformats.org/officeDocument/2006/relationships/image" Target="../media/image16.jp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0.png"/><Relationship Id="rId4" Type="http://schemas.openxmlformats.org/officeDocument/2006/relationships/slide" Target="slide2.xml"/><Relationship Id="rId9" Type="http://schemas.openxmlformats.org/officeDocument/2006/relationships/image" Target="../media/image15.png"/><Relationship Id="rId14" Type="http://schemas.openxmlformats.org/officeDocument/2006/relationships/slide" Target="slide78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2.png"/><Relationship Id="rId3" Type="http://schemas.openxmlformats.org/officeDocument/2006/relationships/image" Target="../media/image17.jpg"/><Relationship Id="rId7" Type="http://schemas.openxmlformats.org/officeDocument/2006/relationships/image" Target="../media/image13.png"/><Relationship Id="rId12" Type="http://schemas.microsoft.com/office/2007/relationships/hdphoto" Target="../media/hdphoto6.wdp"/><Relationship Id="rId17" Type="http://schemas.microsoft.com/office/2007/relationships/hdphoto" Target="../media/hdphoto7.wdp"/><Relationship Id="rId2" Type="http://schemas.openxmlformats.org/officeDocument/2006/relationships/image" Target="../media/image16.jp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0.png"/><Relationship Id="rId4" Type="http://schemas.openxmlformats.org/officeDocument/2006/relationships/slide" Target="slide2.xml"/><Relationship Id="rId9" Type="http://schemas.openxmlformats.org/officeDocument/2006/relationships/image" Target="../media/image15.png"/><Relationship Id="rId14" Type="http://schemas.openxmlformats.org/officeDocument/2006/relationships/slide" Target="slide79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2.png"/><Relationship Id="rId3" Type="http://schemas.openxmlformats.org/officeDocument/2006/relationships/image" Target="../media/image17.jpg"/><Relationship Id="rId7" Type="http://schemas.openxmlformats.org/officeDocument/2006/relationships/image" Target="../media/image13.png"/><Relationship Id="rId12" Type="http://schemas.microsoft.com/office/2007/relationships/hdphoto" Target="../media/hdphoto6.wdp"/><Relationship Id="rId17" Type="http://schemas.microsoft.com/office/2007/relationships/hdphoto" Target="../media/hdphoto7.wdp"/><Relationship Id="rId2" Type="http://schemas.openxmlformats.org/officeDocument/2006/relationships/image" Target="../media/image16.jp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0.png"/><Relationship Id="rId4" Type="http://schemas.openxmlformats.org/officeDocument/2006/relationships/slide" Target="slide2.xml"/><Relationship Id="rId9" Type="http://schemas.openxmlformats.org/officeDocument/2006/relationships/image" Target="../media/image15.png"/><Relationship Id="rId14" Type="http://schemas.openxmlformats.org/officeDocument/2006/relationships/slide" Target="slide8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0.xml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12" Type="http://schemas.openxmlformats.org/officeDocument/2006/relationships/slide" Target="slide11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slide" Target="slide9.xml"/><Relationship Id="rId5" Type="http://schemas.openxmlformats.org/officeDocument/2006/relationships/image" Target="../media/image15.png"/><Relationship Id="rId10" Type="http://schemas.openxmlformats.org/officeDocument/2006/relationships/image" Target="../media/image18.jpeg"/><Relationship Id="rId4" Type="http://schemas.openxmlformats.org/officeDocument/2006/relationships/image" Target="../media/image14.png"/><Relationship Id="rId9" Type="http://schemas.openxmlformats.org/officeDocument/2006/relationships/slide" Target="slide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2.png"/><Relationship Id="rId3" Type="http://schemas.openxmlformats.org/officeDocument/2006/relationships/image" Target="../media/image17.jpg"/><Relationship Id="rId7" Type="http://schemas.openxmlformats.org/officeDocument/2006/relationships/image" Target="../media/image13.png"/><Relationship Id="rId12" Type="http://schemas.microsoft.com/office/2007/relationships/hdphoto" Target="../media/hdphoto6.wdp"/><Relationship Id="rId2" Type="http://schemas.openxmlformats.org/officeDocument/2006/relationships/image" Target="../media/image16.jp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4" Type="http://schemas.openxmlformats.org/officeDocument/2006/relationships/slide" Target="slide2.xml"/><Relationship Id="rId9" Type="http://schemas.openxmlformats.org/officeDocument/2006/relationships/image" Target="../media/image15.png"/><Relationship Id="rId14" Type="http://schemas.openxmlformats.org/officeDocument/2006/relationships/slide" Target="slide81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2.png"/><Relationship Id="rId3" Type="http://schemas.openxmlformats.org/officeDocument/2006/relationships/image" Target="../media/image17.jpg"/><Relationship Id="rId7" Type="http://schemas.openxmlformats.org/officeDocument/2006/relationships/image" Target="../media/image13.png"/><Relationship Id="rId12" Type="http://schemas.microsoft.com/office/2007/relationships/hdphoto" Target="../media/hdphoto6.wdp"/><Relationship Id="rId2" Type="http://schemas.openxmlformats.org/officeDocument/2006/relationships/image" Target="../media/image16.jp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31.png"/><Relationship Id="rId5" Type="http://schemas.openxmlformats.org/officeDocument/2006/relationships/image" Target="../media/image26.png"/><Relationship Id="rId15" Type="http://schemas.openxmlformats.org/officeDocument/2006/relationships/image" Target="../media/image34.png"/><Relationship Id="rId10" Type="http://schemas.openxmlformats.org/officeDocument/2006/relationships/image" Target="../media/image30.png"/><Relationship Id="rId4" Type="http://schemas.openxmlformats.org/officeDocument/2006/relationships/slide" Target="slide2.xml"/><Relationship Id="rId9" Type="http://schemas.openxmlformats.org/officeDocument/2006/relationships/image" Target="../media/image15.png"/><Relationship Id="rId14" Type="http://schemas.openxmlformats.org/officeDocument/2006/relationships/slide" Target="slide8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31.png"/><Relationship Id="rId3" Type="http://schemas.openxmlformats.org/officeDocument/2006/relationships/image" Target="../media/image17.jpg"/><Relationship Id="rId7" Type="http://schemas.openxmlformats.org/officeDocument/2006/relationships/image" Target="../media/image13.png"/><Relationship Id="rId12" Type="http://schemas.openxmlformats.org/officeDocument/2006/relationships/image" Target="../media/image30.png"/><Relationship Id="rId17" Type="http://schemas.openxmlformats.org/officeDocument/2006/relationships/image" Target="../media/image23.png"/><Relationship Id="rId2" Type="http://schemas.openxmlformats.org/officeDocument/2006/relationships/image" Target="../media/image16.jpg"/><Relationship Id="rId16" Type="http://schemas.openxmlformats.org/officeDocument/2006/relationships/slide" Target="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7.wdp"/><Relationship Id="rId5" Type="http://schemas.openxmlformats.org/officeDocument/2006/relationships/image" Target="../media/image26.png"/><Relationship Id="rId15" Type="http://schemas.openxmlformats.org/officeDocument/2006/relationships/image" Target="../media/image32.png"/><Relationship Id="rId10" Type="http://schemas.openxmlformats.org/officeDocument/2006/relationships/image" Target="../media/image34.png"/><Relationship Id="rId4" Type="http://schemas.openxmlformats.org/officeDocument/2006/relationships/slide" Target="slide2.xml"/><Relationship Id="rId9" Type="http://schemas.openxmlformats.org/officeDocument/2006/relationships/image" Target="../media/image15.png"/><Relationship Id="rId14" Type="http://schemas.microsoft.com/office/2007/relationships/hdphoto" Target="../media/hdphoto6.wdp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5.png"/><Relationship Id="rId3" Type="http://schemas.openxmlformats.org/officeDocument/2006/relationships/image" Target="../media/image17.jpg"/><Relationship Id="rId7" Type="http://schemas.openxmlformats.org/officeDocument/2006/relationships/image" Target="../media/image13.png"/><Relationship Id="rId12" Type="http://schemas.openxmlformats.org/officeDocument/2006/relationships/slide" Target="slide84.xm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microsoft.com/office/2007/relationships/hdphoto" Target="../media/hdphoto7.wdp"/><Relationship Id="rId5" Type="http://schemas.openxmlformats.org/officeDocument/2006/relationships/image" Target="../media/image26.png"/><Relationship Id="rId10" Type="http://schemas.openxmlformats.org/officeDocument/2006/relationships/image" Target="../media/image34.png"/><Relationship Id="rId4" Type="http://schemas.openxmlformats.org/officeDocument/2006/relationships/slide" Target="slide2.xml"/><Relationship Id="rId9" Type="http://schemas.openxmlformats.org/officeDocument/2006/relationships/image" Target="../media/image15.png"/><Relationship Id="rId14" Type="http://schemas.microsoft.com/office/2007/relationships/hdphoto" Target="../media/hdphoto2.wdp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1.png"/><Relationship Id="rId3" Type="http://schemas.openxmlformats.org/officeDocument/2006/relationships/image" Target="../media/image17.jpg"/><Relationship Id="rId7" Type="http://schemas.openxmlformats.org/officeDocument/2006/relationships/image" Target="../media/image35.png"/><Relationship Id="rId12" Type="http://schemas.microsoft.com/office/2007/relationships/hdphoto" Target="../media/hdphoto7.wdp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4.png"/><Relationship Id="rId5" Type="http://schemas.openxmlformats.org/officeDocument/2006/relationships/slide" Target="slide85.xml"/><Relationship Id="rId10" Type="http://schemas.openxmlformats.org/officeDocument/2006/relationships/image" Target="../media/image15.png"/><Relationship Id="rId4" Type="http://schemas.openxmlformats.org/officeDocument/2006/relationships/slide" Target="slide2.xml"/><Relationship Id="rId9" Type="http://schemas.openxmlformats.org/officeDocument/2006/relationships/image" Target="../media/image14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8.png"/><Relationship Id="rId18" Type="http://schemas.openxmlformats.org/officeDocument/2006/relationships/image" Target="../media/image31.png"/><Relationship Id="rId3" Type="http://schemas.openxmlformats.org/officeDocument/2006/relationships/image" Target="../media/image17.jpg"/><Relationship Id="rId21" Type="http://schemas.openxmlformats.org/officeDocument/2006/relationships/image" Target="../media/image33.png"/><Relationship Id="rId7" Type="http://schemas.openxmlformats.org/officeDocument/2006/relationships/image" Target="../media/image26.png"/><Relationship Id="rId12" Type="http://schemas.microsoft.com/office/2007/relationships/hdphoto" Target="../media/hdphoto3.wdp"/><Relationship Id="rId17" Type="http://schemas.openxmlformats.org/officeDocument/2006/relationships/image" Target="../media/image30.png"/><Relationship Id="rId2" Type="http://schemas.openxmlformats.org/officeDocument/2006/relationships/image" Target="../media/image16.jpg"/><Relationship Id="rId16" Type="http://schemas.microsoft.com/office/2007/relationships/hdphoto" Target="../media/hdphoto5.wdp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7.png"/><Relationship Id="rId5" Type="http://schemas.openxmlformats.org/officeDocument/2006/relationships/slide" Target="slide86.xml"/><Relationship Id="rId15" Type="http://schemas.openxmlformats.org/officeDocument/2006/relationships/image" Target="../media/image29.png"/><Relationship Id="rId10" Type="http://schemas.openxmlformats.org/officeDocument/2006/relationships/image" Target="../media/image15.png"/><Relationship Id="rId19" Type="http://schemas.microsoft.com/office/2007/relationships/hdphoto" Target="../media/hdphoto6.wdp"/><Relationship Id="rId4" Type="http://schemas.openxmlformats.org/officeDocument/2006/relationships/slide" Target="slide2.xml"/><Relationship Id="rId9" Type="http://schemas.openxmlformats.org/officeDocument/2006/relationships/image" Target="../media/image14.png"/><Relationship Id="rId14" Type="http://schemas.microsoft.com/office/2007/relationships/hdphoto" Target="../media/hdphoto4.wdp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slide" Target="slide87.xml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26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6.jpg"/><Relationship Id="rId7" Type="http://schemas.openxmlformats.org/officeDocument/2006/relationships/image" Target="../media/image26.png"/><Relationship Id="rId2" Type="http://schemas.openxmlformats.org/officeDocument/2006/relationships/slide" Target="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image" Target="../media/image15.png"/><Relationship Id="rId5" Type="http://schemas.openxmlformats.org/officeDocument/2006/relationships/image" Target="../media/image21.png"/><Relationship Id="rId10" Type="http://schemas.openxmlformats.org/officeDocument/2006/relationships/image" Target="../media/image14.png"/><Relationship Id="rId4" Type="http://schemas.openxmlformats.org/officeDocument/2006/relationships/slide" Target="slide2.xml"/><Relationship Id="rId9" Type="http://schemas.openxmlformats.org/officeDocument/2006/relationships/image" Target="../media/image13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slide" Target="slide8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3.png"/><Relationship Id="rId9" Type="http://schemas.openxmlformats.org/officeDocument/2006/relationships/slide" Target="slide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3.png"/><Relationship Id="rId7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90.xml"/><Relationship Id="rId5" Type="http://schemas.openxmlformats.org/officeDocument/2006/relationships/image" Target="../media/image15.png"/><Relationship Id="rId10" Type="http://schemas.openxmlformats.org/officeDocument/2006/relationships/image" Target="../media/image21.png"/><Relationship Id="rId4" Type="http://schemas.openxmlformats.org/officeDocument/2006/relationships/image" Target="../media/image14.png"/><Relationship Id="rId9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audio" Target="../media/audio2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slide" Target="slide8.xml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slide" Target="slide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jpg"/><Relationship Id="rId7" Type="http://schemas.openxmlformats.org/officeDocument/2006/relationships/image" Target="../media/image13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slide" Target="slide91.xml"/><Relationship Id="rId5" Type="http://schemas.openxmlformats.org/officeDocument/2006/relationships/image" Target="../media/image20.jpeg"/><Relationship Id="rId10" Type="http://schemas.openxmlformats.org/officeDocument/2006/relationships/image" Target="../media/image21.png"/><Relationship Id="rId4" Type="http://schemas.openxmlformats.org/officeDocument/2006/relationships/slide" Target="slide2.xml"/><Relationship Id="rId9" Type="http://schemas.openxmlformats.org/officeDocument/2006/relationships/image" Target="../media/image15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jp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4.png"/><Relationship Id="rId5" Type="http://schemas.openxmlformats.org/officeDocument/2006/relationships/image" Target="../media/image20.jpeg"/><Relationship Id="rId10" Type="http://schemas.openxmlformats.org/officeDocument/2006/relationships/slide" Target="slide92.xml"/><Relationship Id="rId4" Type="http://schemas.openxmlformats.org/officeDocument/2006/relationships/slide" Target="slide2.xml"/><Relationship Id="rId9" Type="http://schemas.openxmlformats.org/officeDocument/2006/relationships/image" Target="../media/image15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slide" Target="slide93.xml"/><Relationship Id="rId4" Type="http://schemas.openxmlformats.org/officeDocument/2006/relationships/image" Target="../media/image7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1.wdp"/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4.xml"/><Relationship Id="rId11" Type="http://schemas.openxmlformats.org/officeDocument/2006/relationships/image" Target="../media/image15.png"/><Relationship Id="rId5" Type="http://schemas.openxmlformats.org/officeDocument/2006/relationships/slide" Target="slide2.xml"/><Relationship Id="rId10" Type="http://schemas.openxmlformats.org/officeDocument/2006/relationships/image" Target="../media/image14.png"/><Relationship Id="rId4" Type="http://schemas.openxmlformats.org/officeDocument/2006/relationships/image" Target="../media/image17.jpg"/><Relationship Id="rId9" Type="http://schemas.openxmlformats.org/officeDocument/2006/relationships/image" Target="../media/image1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slide" Target="slide2.xml"/><Relationship Id="rId10" Type="http://schemas.openxmlformats.org/officeDocument/2006/relationships/slide" Target="slide95.xml"/><Relationship Id="rId4" Type="http://schemas.openxmlformats.org/officeDocument/2006/relationships/image" Target="../media/image17.jpg"/><Relationship Id="rId9" Type="http://schemas.openxmlformats.org/officeDocument/2006/relationships/image" Target="../media/image1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slide" Target="slide96.xml"/><Relationship Id="rId5" Type="http://schemas.openxmlformats.org/officeDocument/2006/relationships/slide" Target="slide2.xml"/><Relationship Id="rId10" Type="http://schemas.openxmlformats.org/officeDocument/2006/relationships/image" Target="../media/image6.png"/><Relationship Id="rId4" Type="http://schemas.openxmlformats.org/officeDocument/2006/relationships/image" Target="../media/image17.jpg"/><Relationship Id="rId9" Type="http://schemas.openxmlformats.org/officeDocument/2006/relationships/image" Target="../media/image15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slide" Target="slide97.xml"/><Relationship Id="rId5" Type="http://schemas.openxmlformats.org/officeDocument/2006/relationships/slide" Target="slide2.xml"/><Relationship Id="rId10" Type="http://schemas.openxmlformats.org/officeDocument/2006/relationships/image" Target="../media/image6.png"/><Relationship Id="rId4" Type="http://schemas.openxmlformats.org/officeDocument/2006/relationships/image" Target="../media/image17.jpg"/><Relationship Id="rId9" Type="http://schemas.openxmlformats.org/officeDocument/2006/relationships/image" Target="../media/image15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9.wdp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12" Type="http://schemas.openxmlformats.org/officeDocument/2006/relationships/image" Target="../media/image3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slide" Target="slide98.xml"/><Relationship Id="rId5" Type="http://schemas.microsoft.com/office/2007/relationships/hdphoto" Target="../media/hdphoto8.wdp"/><Relationship Id="rId10" Type="http://schemas.openxmlformats.org/officeDocument/2006/relationships/image" Target="../media/image15.png"/><Relationship Id="rId4" Type="http://schemas.openxmlformats.org/officeDocument/2006/relationships/image" Target="../media/image37.png"/><Relationship Id="rId9" Type="http://schemas.openxmlformats.org/officeDocument/2006/relationships/image" Target="../media/image21.png"/><Relationship Id="rId14" Type="http://schemas.openxmlformats.org/officeDocument/2006/relationships/slide" Target="slide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9.wdp"/><Relationship Id="rId3" Type="http://schemas.openxmlformats.org/officeDocument/2006/relationships/image" Target="../media/image37.png"/><Relationship Id="rId7" Type="http://schemas.openxmlformats.org/officeDocument/2006/relationships/image" Target="../media/image6.png"/><Relationship Id="rId12" Type="http://schemas.openxmlformats.org/officeDocument/2006/relationships/image" Target="../media/image39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slide" Target="slide2.xml"/><Relationship Id="rId5" Type="http://schemas.openxmlformats.org/officeDocument/2006/relationships/image" Target="../media/image38.png"/><Relationship Id="rId10" Type="http://schemas.openxmlformats.org/officeDocument/2006/relationships/image" Target="../media/image15.png"/><Relationship Id="rId4" Type="http://schemas.microsoft.com/office/2007/relationships/hdphoto" Target="../media/hdphoto8.wdp"/><Relationship Id="rId9" Type="http://schemas.openxmlformats.org/officeDocument/2006/relationships/image" Target="../media/image14.png"/><Relationship Id="rId14" Type="http://schemas.openxmlformats.org/officeDocument/2006/relationships/slide" Target="slide99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21.png"/><Relationship Id="rId7" Type="http://schemas.microsoft.com/office/2007/relationships/hdphoto" Target="../media/hdphoto10.wdp"/><Relationship Id="rId12" Type="http://schemas.microsoft.com/office/2007/relationships/hdphoto" Target="../media/hdphoto11.wdp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1.png"/><Relationship Id="rId5" Type="http://schemas.openxmlformats.org/officeDocument/2006/relationships/slide" Target="slide100.xml"/><Relationship Id="rId15" Type="http://schemas.openxmlformats.org/officeDocument/2006/relationships/image" Target="../media/image6.png"/><Relationship Id="rId10" Type="http://schemas.openxmlformats.org/officeDocument/2006/relationships/image" Target="../media/image38.png"/><Relationship Id="rId4" Type="http://schemas.openxmlformats.org/officeDocument/2006/relationships/slide" Target="slide2.xml"/><Relationship Id="rId9" Type="http://schemas.microsoft.com/office/2007/relationships/hdphoto" Target="../media/hdphoto8.wdp"/><Relationship Id="rId14" Type="http://schemas.microsoft.com/office/2007/relationships/hdphoto" Target="../media/hdphoto1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6C4BC8-593F-4F21-8107-ECDFB67A3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0"/>
            <a:ext cx="6096000" cy="31432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946AF8-9E34-4610-BAC4-72DA12918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6096000" cy="3143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C33FB7-CADA-4AFD-8D78-A9A94706A5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14750"/>
            <a:ext cx="6096000" cy="31432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9A9C05-4469-454C-969C-1CD28F5955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71500"/>
            <a:ext cx="6096000" cy="31432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456C45B-5212-4A5B-96B8-D78D81B2E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1750"/>
            <a:ext cx="6096000" cy="31432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5E5F200-6996-4194-8A46-9BD6FF03E1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2571750"/>
            <a:ext cx="6096000" cy="31432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1D117B4-E97C-4330-8889-AD2EC57167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1221"/>
            <a:ext cx="976769" cy="97676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70B3E0-CD41-4B16-948F-9A90B91EFE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7" y="5881231"/>
            <a:ext cx="976769" cy="97676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E0F12C-9540-43AA-9955-C56EB17CBE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614" y="3918497"/>
            <a:ext cx="976769" cy="97676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DF2FEEC-6F1D-49F1-9103-C71DDEDA2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510" y="1166545"/>
            <a:ext cx="976769" cy="9767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8A05219-5C29-4840-B854-E82E02A8EB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68" y="4807309"/>
            <a:ext cx="976769" cy="9767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3A9EA1-9C2A-4304-AB5B-C40113E198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615" y="571500"/>
            <a:ext cx="976769" cy="97676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B171A1F-9196-4988-AD37-875E862D20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46" y="3821220"/>
            <a:ext cx="976769" cy="97676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3D747B6-3346-4C81-B1E2-E3D0EA5255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43" y="-288424"/>
            <a:ext cx="976769" cy="97676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1202239-2FDA-4DB1-8E9B-1E4EB04F37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030" y="141010"/>
            <a:ext cx="976769" cy="976769"/>
          </a:xfrm>
          <a:prstGeom prst="rect">
            <a:avLst/>
          </a:prstGeom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7C4F1B9F-709C-4F6E-9E9B-41FDFCF8B224}"/>
              </a:ext>
            </a:extLst>
          </p:cNvPr>
          <p:cNvSpPr/>
          <p:nvPr/>
        </p:nvSpPr>
        <p:spPr>
          <a:xfrm>
            <a:off x="2827701" y="1059884"/>
            <a:ext cx="6536591" cy="442738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2" name="Прямоугольник 21">
            <a:hlinkClick r:id="rId7" action="ppaction://hlinksldjump"/>
            <a:extLst>
              <a:ext uri="{FF2B5EF4-FFF2-40B4-BE49-F238E27FC236}">
                <a16:creationId xmlns:a16="http://schemas.microsoft.com/office/drawing/2014/main" id="{767E71EC-2BFA-4A99-A606-504749633FA4}"/>
              </a:ext>
            </a:extLst>
          </p:cNvPr>
          <p:cNvSpPr/>
          <p:nvPr/>
        </p:nvSpPr>
        <p:spPr>
          <a:xfrm>
            <a:off x="5032199" y="4339586"/>
            <a:ext cx="2260861" cy="7559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ИГРАТЬ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D26EE7-D8D9-459C-B1DF-0ED1B72DC2EF}"/>
              </a:ext>
            </a:extLst>
          </p:cNvPr>
          <p:cNvSpPr txBox="1"/>
          <p:nvPr/>
        </p:nvSpPr>
        <p:spPr>
          <a:xfrm>
            <a:off x="3493525" y="1405493"/>
            <a:ext cx="158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Ник -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9932878-B81E-42F1-9EAA-A80508C709DD}"/>
              </a:ext>
            </a:extLst>
          </p:cNvPr>
          <p:cNvSpPr txBox="1"/>
          <p:nvPr/>
        </p:nvSpPr>
        <p:spPr>
          <a:xfrm>
            <a:off x="3541279" y="2294803"/>
            <a:ext cx="21702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/>
              <a:t>Настоящее имя -</a:t>
            </a:r>
          </a:p>
        </p:txBody>
      </p:sp>
    </p:spTree>
    <p:controls>
      <mc:AlternateContent xmlns:mc="http://schemas.openxmlformats.org/markup-compatibility/2006">
        <mc:Choice xmlns:v="urn:schemas-microsoft-com:vml" Requires="v">
          <p:control spid="1162" name="TextBox1" r:id="rId2" imgW="2952720" imgH="571680"/>
        </mc:Choice>
        <mc:Fallback>
          <p:control name="TextBox1" r:id="rId2" imgW="2952720" imgH="571680">
            <p:pic>
              <p:nvPicPr>
                <p:cNvPr id="23" name="TextBox1">
                  <a:extLst>
                    <a:ext uri="{FF2B5EF4-FFF2-40B4-BE49-F238E27FC236}">
                      <a16:creationId xmlns:a16="http://schemas.microsoft.com/office/drawing/2014/main" id="{3234273F-1314-4D03-BCAB-FC7B30215F0D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685785" y="1425271"/>
                  <a:ext cx="2953688" cy="574922"/>
                </a:xfrm>
                <a:prstGeom prst="rect">
                  <a:avLst/>
                </a:prstGeom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163" name="TextBox2" r:id="rId3" imgW="2952720" imgH="581040"/>
        </mc:Choice>
        <mc:Fallback>
          <p:control name="TextBox2" r:id="rId3" imgW="2952720" imgH="581040">
            <p:pic>
              <p:nvPicPr>
                <p:cNvPr id="24" name="TextBox2">
                  <a:extLst>
                    <a:ext uri="{FF2B5EF4-FFF2-40B4-BE49-F238E27FC236}">
                      <a16:creationId xmlns:a16="http://schemas.microsoft.com/office/drawing/2014/main" id="{563B5BBF-97D2-4AA4-B4A9-AA2A022E572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85785" y="2819969"/>
                  <a:ext cx="2953688" cy="574922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115760500"/>
      </p:ext>
    </p:extLst>
  </p:cSld>
  <p:clrMapOvr>
    <a:masterClrMapping/>
  </p:clrMapOvr>
  <p:transition spd="slow" advClick="0" advTm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AFD5F863-A745-4D81-87B9-DE8E2129F9A9}"/>
              </a:ext>
            </a:extLst>
          </p:cNvPr>
          <p:cNvGrpSpPr/>
          <p:nvPr/>
        </p:nvGrpSpPr>
        <p:grpSpPr>
          <a:xfrm>
            <a:off x="-9044175" y="-3124200"/>
            <a:ext cx="22566211" cy="11804072"/>
            <a:chOff x="-1562717" y="-96982"/>
            <a:chExt cx="13037493" cy="68580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58C8C6C-2456-4ED5-A06C-662F76D9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4000" y="5332507"/>
              <a:ext cx="1624847" cy="1428511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6EA9D0B8-D3AC-4F49-B8EE-4FD996A89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47" y="5332506"/>
              <a:ext cx="1624847" cy="1428511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ED699FE6-FE13-4706-8381-E8CB08013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694" y="5332505"/>
              <a:ext cx="1624847" cy="1428511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A074F71E-CDEB-4B7D-AA2A-6F752793C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0541" y="5332504"/>
              <a:ext cx="1624847" cy="1428511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DEE3936-0CAE-4C4F-97E6-05C3E81B4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388" y="5332503"/>
              <a:ext cx="1624847" cy="1428511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6BD3112-C038-4B61-8524-F1BA3136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35" y="5332502"/>
              <a:ext cx="1624847" cy="1428511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ECA9538C-0749-4AC7-AB8A-CCAE3529D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5082" y="5332501"/>
              <a:ext cx="1624847" cy="1428511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48ED7D9D-4BAC-452C-8746-E61A5E293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9929" y="5332500"/>
              <a:ext cx="1624847" cy="1428511"/>
            </a:xfrm>
            <a:prstGeom prst="rect">
              <a:avLst/>
            </a:prstGeom>
          </p:spPr>
        </p:pic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2F2A0510-6981-4574-9C96-2AC0CF818E3C}"/>
                </a:ext>
              </a:extLst>
            </p:cNvPr>
            <p:cNvSpPr/>
            <p:nvPr/>
          </p:nvSpPr>
          <p:spPr>
            <a:xfrm>
              <a:off x="-1562717" y="-96982"/>
              <a:ext cx="12747279" cy="542948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92DB098-46FA-4814-B656-F7A60FFCF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59113">
              <a:off x="6709736" y="3817816"/>
              <a:ext cx="485843" cy="1514686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679F998A-E464-4FF1-A07A-A689841D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746208">
              <a:off x="6637913" y="3754741"/>
              <a:ext cx="247685" cy="752580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B239148A-92EC-45C4-82F2-D1EF2132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903889">
              <a:off x="7075723" y="3531432"/>
              <a:ext cx="247685" cy="752580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AB51FBF8-6E56-42EE-87B1-DC6998AF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5882">
              <a:off x="6293451" y="3417167"/>
              <a:ext cx="476316" cy="5048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2195105C-1301-4DFC-94EC-C95B1FCE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86" y="2166024"/>
              <a:ext cx="848410" cy="848417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0078FBEF-95A2-4600-8D3A-B23B319C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1769" y="1345140"/>
              <a:ext cx="876120" cy="848411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93116F85-83E5-4277-9E8F-86DC75F22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067" y="1345139"/>
              <a:ext cx="848411" cy="848411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EA3A11F5-9B49-4D47-82DC-5945E6A95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56" y="1345131"/>
              <a:ext cx="848411" cy="848411"/>
            </a:xfrm>
            <a:prstGeom prst="rect">
              <a:avLst/>
            </a:prstGeom>
          </p:spPr>
        </p:pic>
        <p:pic>
          <p:nvPicPr>
            <p:cNvPr id="29" name="Рисунок 28">
              <a:hlinkClick r:id="rId9" action="ppaction://hlinksldjump"/>
              <a:extLst>
                <a:ext uri="{FF2B5EF4-FFF2-40B4-BE49-F238E27FC236}">
                  <a16:creationId xmlns:a16="http://schemas.microsoft.com/office/drawing/2014/main" id="{F91666A2-9D8E-48C1-A446-C2241F9A6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100" y="1331535"/>
              <a:ext cx="848411" cy="848411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A9C67EB8-7786-4ED3-8779-39752F144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2829" y="2152108"/>
              <a:ext cx="848411" cy="848411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209CA8E3-6C1A-416F-BDB0-CF205E375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4180" y="2166022"/>
              <a:ext cx="848410" cy="922544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76D4D21B-5B29-40C1-BBCF-22A91C720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0541" y="2179787"/>
              <a:ext cx="848410" cy="848417"/>
            </a:xfrm>
            <a:prstGeom prst="rect">
              <a:avLst/>
            </a:pr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53942391-8B53-4331-9A09-32AE1BF31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7651" y="2179787"/>
              <a:ext cx="848410" cy="848417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FD7190F3-1E9C-42EB-8FB0-F9B93D62E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2716" y="3014115"/>
              <a:ext cx="848410" cy="848417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75146D69-89EC-4E6A-9930-06443D30B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5131" y="3014951"/>
              <a:ext cx="848410" cy="848417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0ABA6FDB-159D-4ACC-B79B-EE7FEAD51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7546" y="3015787"/>
              <a:ext cx="848410" cy="848417"/>
            </a:xfrm>
            <a:prstGeom prst="rect">
              <a:avLst/>
            </a:prstGeom>
          </p:spPr>
        </p:pic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3D603E15-DDAE-4150-9C86-19D5D3263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1453" y="3016623"/>
              <a:ext cx="848410" cy="848417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EAE4174E-7EE9-479C-AA57-9A0495FB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1738" y="3860023"/>
              <a:ext cx="848410" cy="848417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67D03089-9187-483F-8241-2FBE35A14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3198" y="3861696"/>
              <a:ext cx="848410" cy="848417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EBF79927-8C52-47B2-9D4F-ADA48DDA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9675" y="3860860"/>
              <a:ext cx="848410" cy="848417"/>
            </a:xfrm>
            <a:prstGeom prst="rect">
              <a:avLst/>
            </a:prstGeom>
          </p:spPr>
        </p:pic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9AFD6328-908B-4A0D-833E-99B5B277D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6152" y="3860024"/>
              <a:ext cx="848410" cy="848417"/>
            </a:xfrm>
            <a:prstGeom prst="rect">
              <a:avLst/>
            </a:prstGeom>
          </p:spPr>
        </p:pic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B12A1B59-BCC5-4BEF-B71E-3A925A74E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5770" y="4484083"/>
              <a:ext cx="848410" cy="848417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D3788D52-6DC9-4599-A5C7-C8CFA049F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4149" y="4484081"/>
              <a:ext cx="848410" cy="848417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402270CB-EF81-4A85-90FD-E4ACF26B6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0617" y="4485431"/>
              <a:ext cx="848410" cy="848417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2AB3C9BC-E43A-471D-9449-3E1574149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4828" y="4484082"/>
              <a:ext cx="848410" cy="848417"/>
            </a:xfrm>
            <a:prstGeom prst="rect">
              <a:avLst/>
            </a:prstGeom>
          </p:spPr>
        </p:pic>
        <p:pic>
          <p:nvPicPr>
            <p:cNvPr id="53" name="Рисунок 52">
              <a:extLst>
                <a:ext uri="{FF2B5EF4-FFF2-40B4-BE49-F238E27FC236}">
                  <a16:creationId xmlns:a16="http://schemas.microsoft.com/office/drawing/2014/main" id="{55C6529B-3ED5-4D16-A5A8-CB6D4F711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3397" y="3817816"/>
              <a:ext cx="485843" cy="1514686"/>
            </a:xfrm>
            <a:prstGeom prst="rect">
              <a:avLst/>
            </a:prstGeom>
          </p:spPr>
        </p:pic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4FC87214-8090-41DF-A27D-646E28056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650915">
              <a:off x="9342171" y="3541514"/>
              <a:ext cx="247685" cy="752580"/>
            </a:xfrm>
            <a:prstGeom prst="rect">
              <a:avLst/>
            </a:prstGeom>
          </p:spPr>
        </p:pic>
        <p:pic>
          <p:nvPicPr>
            <p:cNvPr id="55" name="Рисунок 54">
              <a:extLst>
                <a:ext uri="{FF2B5EF4-FFF2-40B4-BE49-F238E27FC236}">
                  <a16:creationId xmlns:a16="http://schemas.microsoft.com/office/drawing/2014/main" id="{A9EA6519-7484-4490-A096-D7335A65F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240" y="3816468"/>
              <a:ext cx="247685" cy="752580"/>
            </a:xfrm>
            <a:prstGeom prst="rect">
              <a:avLst/>
            </a:prstGeom>
          </p:spPr>
        </p:pic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ABC10F47-D4D8-45E9-8F27-C4AF83A42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6039" y="3332018"/>
              <a:ext cx="476316" cy="50489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06BEC70-CADB-419A-AACD-667A3FEF3F46}"/>
                </a:ext>
              </a:extLst>
            </p:cNvPr>
            <p:cNvSpPr txBox="1"/>
            <p:nvPr/>
          </p:nvSpPr>
          <p:spPr>
            <a:xfrm>
              <a:off x="9599195" y="2939663"/>
              <a:ext cx="16443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Artem_78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DB4BDBA4-EB26-494F-BC67-D4FD98C7A680}"/>
                </a:ext>
              </a:extLst>
            </p:cNvPr>
            <p:cNvSpPr/>
            <p:nvPr/>
          </p:nvSpPr>
          <p:spPr>
            <a:xfrm>
              <a:off x="6451600" y="3551093"/>
              <a:ext cx="63500" cy="6589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7565B431-13C8-4D99-96CF-3A576384308F}"/>
                </a:ext>
              </a:extLst>
            </p:cNvPr>
            <p:cNvGrpSpPr/>
            <p:nvPr/>
          </p:nvGrpSpPr>
          <p:grpSpPr>
            <a:xfrm>
              <a:off x="6579034" y="1559233"/>
              <a:ext cx="2476467" cy="1835211"/>
              <a:chOff x="6664782" y="-1485594"/>
              <a:chExt cx="2476467" cy="1835211"/>
            </a:xfrm>
          </p:grpSpPr>
          <p:sp>
            <p:nvSpPr>
              <p:cNvPr id="62" name="Прямоугольник: скругленные углы 61">
                <a:extLst>
                  <a:ext uri="{FF2B5EF4-FFF2-40B4-BE49-F238E27FC236}">
                    <a16:creationId xmlns:a16="http://schemas.microsoft.com/office/drawing/2014/main" id="{BFD29DC8-FDDB-4199-99A6-85601692EEF9}"/>
                  </a:ext>
                </a:extLst>
              </p:cNvPr>
              <p:cNvSpPr/>
              <p:nvPr/>
            </p:nvSpPr>
            <p:spPr>
              <a:xfrm>
                <a:off x="6664782" y="-1485594"/>
                <a:ext cx="2476467" cy="145404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chemeClr val="tx1"/>
                    </a:solidFill>
                  </a:rPr>
                  <a:t>НЕ ВЕРЮ!!!</a:t>
                </a:r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B359021F-4199-4989-B293-E71E6A97FCE0}"/>
                  </a:ext>
                </a:extLst>
              </p:cNvPr>
              <p:cNvSpPr/>
              <p:nvPr/>
            </p:nvSpPr>
            <p:spPr>
              <a:xfrm rot="20722268" flipH="1" flipV="1">
                <a:off x="8655784" y="-1235430"/>
                <a:ext cx="476316" cy="1585047"/>
              </a:xfrm>
              <a:custGeom>
                <a:avLst/>
                <a:gdLst>
                  <a:gd name="connsiteX0" fmla="*/ 0 w 1109272"/>
                  <a:gd name="connsiteY0" fmla="*/ 1334125 h 1334125"/>
                  <a:gd name="connsiteX1" fmla="*/ 0 w 1109272"/>
                  <a:gd name="connsiteY1" fmla="*/ 1334125 h 1334125"/>
                  <a:gd name="connsiteX2" fmla="*/ 14990 w 1109272"/>
                  <a:gd name="connsiteY2" fmla="*/ 374755 h 1334125"/>
                  <a:gd name="connsiteX3" fmla="*/ 14990 w 1109272"/>
                  <a:gd name="connsiteY3" fmla="*/ 254833 h 1334125"/>
                  <a:gd name="connsiteX4" fmla="*/ 14990 w 1109272"/>
                  <a:gd name="connsiteY4" fmla="*/ 0 h 1334125"/>
                  <a:gd name="connsiteX5" fmla="*/ 14990 w 1109272"/>
                  <a:gd name="connsiteY5" fmla="*/ 0 h 1334125"/>
                  <a:gd name="connsiteX6" fmla="*/ 539646 w 1109272"/>
                  <a:gd name="connsiteY6" fmla="*/ 389745 h 1334125"/>
                  <a:gd name="connsiteX7" fmla="*/ 644577 w 1109272"/>
                  <a:gd name="connsiteY7" fmla="*/ 509666 h 1334125"/>
                  <a:gd name="connsiteX8" fmla="*/ 824459 w 1109272"/>
                  <a:gd name="connsiteY8" fmla="*/ 674558 h 1334125"/>
                  <a:gd name="connsiteX9" fmla="*/ 884420 w 1109272"/>
                  <a:gd name="connsiteY9" fmla="*/ 704538 h 1334125"/>
                  <a:gd name="connsiteX10" fmla="*/ 1109272 w 1109272"/>
                  <a:gd name="connsiteY10" fmla="*/ 884420 h 1334125"/>
                  <a:gd name="connsiteX11" fmla="*/ 0 w 1109272"/>
                  <a:gd name="connsiteY11" fmla="*/ 1334125 h 1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09272" h="1334125">
                    <a:moveTo>
                      <a:pt x="0" y="1334125"/>
                    </a:moveTo>
                    <a:lnTo>
                      <a:pt x="0" y="1334125"/>
                    </a:lnTo>
                    <a:cubicBezTo>
                      <a:pt x="25969" y="814741"/>
                      <a:pt x="14990" y="1134381"/>
                      <a:pt x="14990" y="374755"/>
                    </a:cubicBezTo>
                    <a:lnTo>
                      <a:pt x="14990" y="254833"/>
                    </a:lnTo>
                    <a:lnTo>
                      <a:pt x="14990" y="0"/>
                    </a:lnTo>
                    <a:lnTo>
                      <a:pt x="14990" y="0"/>
                    </a:lnTo>
                    <a:cubicBezTo>
                      <a:pt x="181173" y="116328"/>
                      <a:pt x="386550" y="250567"/>
                      <a:pt x="539646" y="389745"/>
                    </a:cubicBezTo>
                    <a:cubicBezTo>
                      <a:pt x="578948" y="425475"/>
                      <a:pt x="607018" y="472107"/>
                      <a:pt x="644577" y="509666"/>
                    </a:cubicBezTo>
                    <a:cubicBezTo>
                      <a:pt x="702094" y="567183"/>
                      <a:pt x="761329" y="623265"/>
                      <a:pt x="824459" y="674558"/>
                    </a:cubicBezTo>
                    <a:cubicBezTo>
                      <a:pt x="841802" y="688649"/>
                      <a:pt x="866669" y="690964"/>
                      <a:pt x="884420" y="704538"/>
                    </a:cubicBezTo>
                    <a:cubicBezTo>
                      <a:pt x="1150409" y="907941"/>
                      <a:pt x="994966" y="827267"/>
                      <a:pt x="1109272" y="884420"/>
                    </a:cubicBezTo>
                    <a:lnTo>
                      <a:pt x="0" y="133412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1C63E8DD-F70F-4CAC-92FB-E8F46B694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5639" flipH="1">
              <a:off x="8574665" y="3458623"/>
              <a:ext cx="796710" cy="695033"/>
            </a:xfrm>
            <a:prstGeom prst="rect">
              <a:avLst/>
            </a:prstGeom>
          </p:spPr>
        </p:pic>
        <p:sp>
          <p:nvSpPr>
            <p:cNvPr id="33" name="Взрыв: 14 точек 32">
              <a:extLst>
                <a:ext uri="{FF2B5EF4-FFF2-40B4-BE49-F238E27FC236}">
                  <a16:creationId xmlns:a16="http://schemas.microsoft.com/office/drawing/2014/main" id="{575A1929-AF05-479C-A1C3-9FABCF63AA28}"/>
                </a:ext>
              </a:extLst>
            </p:cNvPr>
            <p:cNvSpPr/>
            <p:nvPr/>
          </p:nvSpPr>
          <p:spPr>
            <a:xfrm rot="2540627">
              <a:off x="8536496" y="3565060"/>
              <a:ext cx="228886" cy="279929"/>
            </a:xfrm>
            <a:prstGeom prst="irregularSeal2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8334FCD-375F-4323-A6AC-BC1DF537086F}"/>
              </a:ext>
            </a:extLst>
          </p:cNvPr>
          <p:cNvSpPr/>
          <p:nvPr/>
        </p:nvSpPr>
        <p:spPr>
          <a:xfrm>
            <a:off x="-3552086" y="-4885566"/>
            <a:ext cx="19545764" cy="15324607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67500"/>
                  <a:satMod val="115000"/>
                  <a:alpha val="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0" name="Прямоугольник 49">
            <a:hlinkClick r:id="rId11" action="ppaction://hlinksldjump"/>
            <a:extLst>
              <a:ext uri="{FF2B5EF4-FFF2-40B4-BE49-F238E27FC236}">
                <a16:creationId xmlns:a16="http://schemas.microsoft.com/office/drawing/2014/main" id="{4DDAF016-102A-4117-8EED-18E42F5DAE87}"/>
              </a:ext>
            </a:extLst>
          </p:cNvPr>
          <p:cNvSpPr/>
          <p:nvPr/>
        </p:nvSpPr>
        <p:spPr>
          <a:xfrm>
            <a:off x="4463112" y="5450033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Повторить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5269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>
        <p:sndAc>
          <p:stSnd>
            <p:snd r:embed="rId2" name="explode.wav"/>
          </p:stSnd>
        </p:sndAc>
      </p:transition>
    </mc:Choice>
    <mc:Fallback xmlns="">
      <p:transition advClick="0" advTm="0">
        <p:sndAc>
          <p:stSnd>
            <p:snd r:embed="rId12" name="explode.wav"/>
          </p:stSnd>
        </p:sndAc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0E846D-C48B-494F-A7C8-EDDC9F8F3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B65A37-F3EC-4616-A36F-A6D51D219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5C7F5E-A563-4192-951E-AE0EFDD97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46EA6A-50ED-40EA-B41A-23859BC05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D007A9-6DF0-43DC-A372-4343ACCD4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62BA23-0368-4BC4-B53F-46153144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534ADA2-D7D5-487F-A30F-897A7EB99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AAA9890-3526-40F6-8086-7F14E93BD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9148B03-C7D5-4614-8373-EB9203E28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00" y="4423042"/>
            <a:ext cx="485843" cy="151468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BF4DAC-ADF4-4575-9F5D-CE9BA1BEE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99" b="98276" l="1437" r="96839">
                        <a14:foregroundMark x1="25862" y1="81609" x2="27299" y2="79023"/>
                        <a14:foregroundMark x1="25575" y1="82184" x2="25575" y2="82184"/>
                        <a14:foregroundMark x1="27011" y1="79598" x2="27874" y2="78736"/>
                        <a14:foregroundMark x1="28161" y1="77586" x2="31897" y2="69540"/>
                        <a14:foregroundMark x1="32184" y1="73851" x2="33908" y2="74425"/>
                        <a14:foregroundMark x1="2011" y1="94540" x2="3161" y2="94253"/>
                        <a14:foregroundMark x1="6897" y1="97126" x2="7471" y2="97989"/>
                        <a14:foregroundMark x1="8333" y1="97989" x2="9483" y2="98563"/>
                        <a14:foregroundMark x1="72414" y1="16667" x2="76724" y2="16954"/>
                        <a14:foregroundMark x1="71839" y1="20115" x2="70977" y2="20690"/>
                        <a14:foregroundMark x1="70977" y1="20690" x2="70690" y2="12356"/>
                        <a14:foregroundMark x1="71552" y1="25862" x2="72126" y2="25000"/>
                        <a14:foregroundMark x1="78161" y1="24713" x2="78161" y2="24713"/>
                        <a14:foregroundMark x1="77299" y1="31034" x2="76437" y2="33046"/>
                        <a14:foregroundMark x1="33046" y1="19253" x2="33046" y2="19253"/>
                        <a14:foregroundMark x1="44253" y1="17816" x2="49713" y2="18391"/>
                        <a14:foregroundMark x1="54598" y1="18391" x2="61494" y2="17241"/>
                        <a14:foregroundMark x1="61782" y1="17241" x2="61782" y2="17241"/>
                        <a14:foregroundMark x1="61494" y1="17529" x2="72126" y2="25287"/>
                        <a14:foregroundMark x1="71839" y1="26437" x2="62069" y2="18966"/>
                        <a14:foregroundMark x1="59483" y1="13793" x2="59483" y2="13793"/>
                        <a14:foregroundMark x1="59483" y1="13793" x2="59483" y2="13793"/>
                        <a14:foregroundMark x1="34770" y1="11782" x2="34195" y2="11782"/>
                        <a14:foregroundMark x1="30747" y1="11782" x2="27586" y2="11494"/>
                        <a14:foregroundMark x1="26149" y1="11207" x2="46264" y2="9770"/>
                        <a14:foregroundMark x1="46264" y1="9770" x2="46264" y2="9770"/>
                        <a14:foregroundMark x1="40230" y1="4310" x2="41667" y2="4310"/>
                        <a14:foregroundMark x1="43103" y1="4310" x2="57184" y2="2586"/>
                        <a14:foregroundMark x1="86494" y1="44828" x2="86782" y2="53448"/>
                        <a14:foregroundMark x1="87356" y1="56609" x2="87356" y2="57759"/>
                        <a14:foregroundMark x1="89655" y1="63506" x2="89080" y2="63506"/>
                        <a14:foregroundMark x1="87069" y1="65230" x2="87356" y2="65517"/>
                        <a14:foregroundMark x1="96839" y1="62644" x2="96552" y2="48563"/>
                        <a14:foregroundMark x1="85632" y1="67529" x2="87644" y2="65805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26637">
            <a:off x="2818071" y="4825459"/>
            <a:ext cx="599828" cy="59982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48F81A5-0475-4C87-8471-DCB85E66FC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015" y="4427805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2754D84-E79C-41AA-91BC-B529D653BA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42" y="3937244"/>
            <a:ext cx="476316" cy="504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D2EB1CC-E99E-4F3A-BC51-D050CD30A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301" y="4427805"/>
            <a:ext cx="247685" cy="7525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4C211B-BF9C-4DA8-A5DD-69A9C11447AC}"/>
              </a:ext>
            </a:extLst>
          </p:cNvPr>
          <p:cNvSpPr txBox="1"/>
          <p:nvPr/>
        </p:nvSpPr>
        <p:spPr>
          <a:xfrm>
            <a:off x="2264857" y="3321818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</a:rPr>
              <a:t>Блу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29" name="Прямоугольник 28">
            <a:hlinkClick r:id="rId14" action="ppaction://hlinksldjump"/>
            <a:extLst>
              <a:ext uri="{FF2B5EF4-FFF2-40B4-BE49-F238E27FC236}">
                <a16:creationId xmlns:a16="http://schemas.microsoft.com/office/drawing/2014/main" id="{E3B0B668-AEDF-49E8-81B1-38C57073CF47}"/>
              </a:ext>
            </a:extLst>
          </p:cNvPr>
          <p:cNvSpPr/>
          <p:nvPr/>
        </p:nvSpPr>
        <p:spPr>
          <a:xfrm flipV="1">
            <a:off x="-2011680" y="-2229635"/>
            <a:ext cx="18383881" cy="10496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E23E905A-5C1B-422C-9D07-BB6E906FFCA1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88552920-9A80-4535-843E-3472CED76CD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sp>
        <p:nvSpPr>
          <p:cNvPr id="33" name="Прямоугольник 32">
            <a:extLst>
              <a:ext uri="{FF2B5EF4-FFF2-40B4-BE49-F238E27FC236}">
                <a16:creationId xmlns:a16="http://schemas.microsoft.com/office/drawing/2014/main" id="{607B61AB-076A-4ED7-A31A-F38C582F373E}"/>
              </a:ext>
            </a:extLst>
          </p:cNvPr>
          <p:cNvSpPr/>
          <p:nvPr/>
        </p:nvSpPr>
        <p:spPr>
          <a:xfrm>
            <a:off x="8446659" y="464775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CA74CD4-1003-4748-BD2B-0D8B4DCEB25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21"/>
          <a:stretch/>
        </p:blipFill>
        <p:spPr>
          <a:xfrm rot="558957">
            <a:off x="8205193" y="173847"/>
            <a:ext cx="1756349" cy="13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63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0E846D-C48B-494F-A7C8-EDDC9F8F3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B65A37-F3EC-4616-A36F-A6D51D219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5C7F5E-A563-4192-951E-AE0EFDD97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46EA6A-50ED-40EA-B41A-23859BC05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D007A9-6DF0-43DC-A372-4343ACCD4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62BA23-0368-4BC4-B53F-46153144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534ADA2-D7D5-487F-A30F-897A7EB99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4" y="2427876"/>
            <a:ext cx="6361135" cy="35098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AAA9890-3526-40F6-8086-7F14E93BD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3" cy="350985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9148B03-C7D5-4614-8373-EB9203E28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00" y="4423042"/>
            <a:ext cx="485843" cy="151468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BF4DAC-ADF4-4575-9F5D-CE9BA1BEE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99" b="98276" l="1437" r="96839">
                        <a14:foregroundMark x1="25862" y1="81609" x2="27299" y2="79023"/>
                        <a14:foregroundMark x1="25575" y1="82184" x2="25575" y2="82184"/>
                        <a14:foregroundMark x1="27011" y1="79598" x2="27874" y2="78736"/>
                        <a14:foregroundMark x1="28161" y1="77586" x2="31897" y2="69540"/>
                        <a14:foregroundMark x1="32184" y1="73851" x2="33908" y2="74425"/>
                        <a14:foregroundMark x1="2011" y1="94540" x2="3161" y2="94253"/>
                        <a14:foregroundMark x1="6897" y1="97126" x2="7471" y2="97989"/>
                        <a14:foregroundMark x1="8333" y1="97989" x2="9483" y2="98563"/>
                        <a14:foregroundMark x1="72414" y1="16667" x2="76724" y2="16954"/>
                        <a14:foregroundMark x1="71839" y1="20115" x2="70977" y2="20690"/>
                        <a14:foregroundMark x1="70977" y1="20690" x2="70690" y2="12356"/>
                        <a14:foregroundMark x1="71552" y1="25862" x2="72126" y2="25000"/>
                        <a14:foregroundMark x1="78161" y1="24713" x2="78161" y2="24713"/>
                        <a14:foregroundMark x1="77299" y1="31034" x2="76437" y2="33046"/>
                        <a14:foregroundMark x1="33046" y1="19253" x2="33046" y2="19253"/>
                        <a14:foregroundMark x1="44253" y1="17816" x2="49713" y2="18391"/>
                        <a14:foregroundMark x1="54598" y1="18391" x2="61494" y2="17241"/>
                        <a14:foregroundMark x1="61782" y1="17241" x2="61782" y2="17241"/>
                        <a14:foregroundMark x1="61494" y1="17529" x2="72126" y2="25287"/>
                        <a14:foregroundMark x1="71839" y1="26437" x2="62069" y2="18966"/>
                        <a14:foregroundMark x1="59483" y1="13793" x2="59483" y2="13793"/>
                        <a14:foregroundMark x1="59483" y1="13793" x2="59483" y2="13793"/>
                        <a14:foregroundMark x1="34770" y1="11782" x2="34195" y2="11782"/>
                        <a14:foregroundMark x1="30747" y1="11782" x2="27586" y2="11494"/>
                        <a14:foregroundMark x1="26149" y1="11207" x2="46264" y2="9770"/>
                        <a14:foregroundMark x1="46264" y1="9770" x2="46264" y2="9770"/>
                        <a14:foregroundMark x1="40230" y1="4310" x2="41667" y2="4310"/>
                        <a14:foregroundMark x1="43103" y1="4310" x2="57184" y2="2586"/>
                        <a14:foregroundMark x1="86494" y1="44828" x2="86782" y2="53448"/>
                        <a14:foregroundMark x1="87356" y1="56609" x2="87356" y2="57759"/>
                        <a14:foregroundMark x1="89655" y1="63506" x2="89080" y2="63506"/>
                        <a14:foregroundMark x1="87069" y1="65230" x2="87356" y2="65517"/>
                        <a14:foregroundMark x1="96839" y1="62644" x2="96552" y2="48563"/>
                        <a14:foregroundMark x1="85632" y1="67529" x2="87644" y2="65805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26637">
            <a:off x="2818071" y="4825459"/>
            <a:ext cx="599828" cy="59982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48F81A5-0475-4C87-8471-DCB85E66FC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015" y="4427805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2754D84-E79C-41AA-91BC-B529D653BA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42" y="3937244"/>
            <a:ext cx="476316" cy="504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D2EB1CC-E99E-4F3A-BC51-D050CD30A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301" y="4427805"/>
            <a:ext cx="247685" cy="7525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4C211B-BF9C-4DA8-A5DD-69A9C11447AC}"/>
              </a:ext>
            </a:extLst>
          </p:cNvPr>
          <p:cNvSpPr txBox="1"/>
          <p:nvPr/>
        </p:nvSpPr>
        <p:spPr>
          <a:xfrm>
            <a:off x="2264857" y="3321818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</a:rPr>
              <a:t>Блу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8897B9B-881A-4224-9554-7C7F1F6C371B}"/>
              </a:ext>
            </a:extLst>
          </p:cNvPr>
          <p:cNvGrpSpPr/>
          <p:nvPr/>
        </p:nvGrpSpPr>
        <p:grpSpPr>
          <a:xfrm>
            <a:off x="10061512" y="3919216"/>
            <a:ext cx="1420326" cy="2018512"/>
            <a:chOff x="10061512" y="3919216"/>
            <a:chExt cx="1420326" cy="2018512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6A50E3C5-A847-4B6A-A7AB-E73D20E47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689605">
              <a:off x="10061512" y="4786394"/>
              <a:ext cx="858141" cy="858141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4E2C46B4-9CDA-4397-9C95-EA1FE2BA1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2552" y="4405014"/>
              <a:ext cx="485843" cy="1532714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F3251370-FA08-487F-B6D8-BB81817B1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4867" y="4409777"/>
              <a:ext cx="247685" cy="75258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378741F7-5A3A-4D1F-8968-BBFA42F7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4153" y="4409777"/>
              <a:ext cx="247685" cy="752580"/>
            </a:xfrm>
            <a:prstGeom prst="rect">
              <a:avLst/>
            </a:prstGeom>
          </p:spPr>
        </p:pic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D7E4F6A1-891D-456D-A21D-2C590BEE39E5}"/>
                </a:ext>
              </a:extLst>
            </p:cNvPr>
            <p:cNvGrpSpPr/>
            <p:nvPr/>
          </p:nvGrpSpPr>
          <p:grpSpPr>
            <a:xfrm>
              <a:off x="10748311" y="3919216"/>
              <a:ext cx="485842" cy="504895"/>
              <a:chOff x="5948933" y="3429000"/>
              <a:chExt cx="485842" cy="504895"/>
            </a:xfrm>
          </p:grpSpPr>
          <p:pic>
            <p:nvPicPr>
              <p:cNvPr id="26" name="Рисунок 25">
                <a:extLst>
                  <a:ext uri="{FF2B5EF4-FFF2-40B4-BE49-F238E27FC236}">
                    <a16:creationId xmlns:a16="http://schemas.microsoft.com/office/drawing/2014/main" id="{392B5C44-3B35-4D4C-85EE-84C333C040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1575" y="3429000"/>
                <a:ext cx="476316" cy="504895"/>
              </a:xfrm>
              <a:prstGeom prst="rect">
                <a:avLst/>
              </a:prstGeom>
            </p:spPr>
          </p:pic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7075722-75AE-4F6E-841B-05D26D902C52}"/>
                  </a:ext>
                </a:extLst>
              </p:cNvPr>
              <p:cNvSpPr/>
              <p:nvPr/>
            </p:nvSpPr>
            <p:spPr>
              <a:xfrm>
                <a:off x="5948933" y="3794116"/>
                <a:ext cx="485842" cy="12544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29" name="Прямоугольник 28">
            <a:hlinkClick r:id="rId16" action="ppaction://hlinksldjump"/>
            <a:extLst>
              <a:ext uri="{FF2B5EF4-FFF2-40B4-BE49-F238E27FC236}">
                <a16:creationId xmlns:a16="http://schemas.microsoft.com/office/drawing/2014/main" id="{5F00636B-212D-4777-888F-9EB7805DBD14}"/>
              </a:ext>
            </a:extLst>
          </p:cNvPr>
          <p:cNvSpPr/>
          <p:nvPr/>
        </p:nvSpPr>
        <p:spPr>
          <a:xfrm flipV="1">
            <a:off x="-2011680" y="-2229635"/>
            <a:ext cx="18383881" cy="10496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061492F3-13DA-4992-A75B-DDCEA259A599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FAE2705-1408-4EB4-A147-E47CE05B86C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80674336-182E-4CB8-A89A-D2A34FD651EB}"/>
              </a:ext>
            </a:extLst>
          </p:cNvPr>
          <p:cNvSpPr/>
          <p:nvPr/>
        </p:nvSpPr>
        <p:spPr>
          <a:xfrm>
            <a:off x="8446659" y="464775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F7695392-A7E2-4ABB-BE4B-D7818A93A0A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21"/>
          <a:stretch/>
        </p:blipFill>
        <p:spPr>
          <a:xfrm rot="558957">
            <a:off x="8205193" y="173847"/>
            <a:ext cx="1756349" cy="13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18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0E846D-C48B-494F-A7C8-EDDC9F8F3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B65A37-F3EC-4616-A36F-A6D51D219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5C7F5E-A563-4192-951E-AE0EFDD97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46EA6A-50ED-40EA-B41A-23859BC05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D007A9-6DF0-43DC-A372-4343ACCD4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62BA23-0368-4BC4-B53F-46153144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534ADA2-D7D5-487F-A30F-897A7EB99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4" y="2427876"/>
            <a:ext cx="6361135" cy="35098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AAA9890-3526-40F6-8086-7F14E93BD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3" cy="350985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9148B03-C7D5-4614-8373-EB9203E28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00" y="4423042"/>
            <a:ext cx="485843" cy="151468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BF4DAC-ADF4-4575-9F5D-CE9BA1BEE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99" b="98276" l="1437" r="96839">
                        <a14:foregroundMark x1="25862" y1="81609" x2="27299" y2="79023"/>
                        <a14:foregroundMark x1="25575" y1="82184" x2="25575" y2="82184"/>
                        <a14:foregroundMark x1="27011" y1="79598" x2="27874" y2="78736"/>
                        <a14:foregroundMark x1="28161" y1="77586" x2="31897" y2="69540"/>
                        <a14:foregroundMark x1="32184" y1="73851" x2="33908" y2="74425"/>
                        <a14:foregroundMark x1="2011" y1="94540" x2="3161" y2="94253"/>
                        <a14:foregroundMark x1="6897" y1="97126" x2="7471" y2="97989"/>
                        <a14:foregroundMark x1="8333" y1="97989" x2="9483" y2="98563"/>
                        <a14:foregroundMark x1="72414" y1="16667" x2="76724" y2="16954"/>
                        <a14:foregroundMark x1="71839" y1="20115" x2="70977" y2="20690"/>
                        <a14:foregroundMark x1="70977" y1="20690" x2="70690" y2="12356"/>
                        <a14:foregroundMark x1="71552" y1="25862" x2="72126" y2="25000"/>
                        <a14:foregroundMark x1="78161" y1="24713" x2="78161" y2="24713"/>
                        <a14:foregroundMark x1="77299" y1="31034" x2="76437" y2="33046"/>
                        <a14:foregroundMark x1="33046" y1="19253" x2="33046" y2="19253"/>
                        <a14:foregroundMark x1="44253" y1="17816" x2="49713" y2="18391"/>
                        <a14:foregroundMark x1="54598" y1="18391" x2="61494" y2="17241"/>
                        <a14:foregroundMark x1="61782" y1="17241" x2="61782" y2="17241"/>
                        <a14:foregroundMark x1="61494" y1="17529" x2="72126" y2="25287"/>
                        <a14:foregroundMark x1="71839" y1="26437" x2="62069" y2="18966"/>
                        <a14:foregroundMark x1="59483" y1="13793" x2="59483" y2="13793"/>
                        <a14:foregroundMark x1="59483" y1="13793" x2="59483" y2="13793"/>
                        <a14:foregroundMark x1="34770" y1="11782" x2="34195" y2="11782"/>
                        <a14:foregroundMark x1="30747" y1="11782" x2="27586" y2="11494"/>
                        <a14:foregroundMark x1="26149" y1="11207" x2="46264" y2="9770"/>
                        <a14:foregroundMark x1="46264" y1="9770" x2="46264" y2="9770"/>
                        <a14:foregroundMark x1="40230" y1="4310" x2="41667" y2="4310"/>
                        <a14:foregroundMark x1="43103" y1="4310" x2="57184" y2="2586"/>
                        <a14:foregroundMark x1="86494" y1="44828" x2="86782" y2="53448"/>
                        <a14:foregroundMark x1="87356" y1="56609" x2="87356" y2="57759"/>
                        <a14:foregroundMark x1="89655" y1="63506" x2="89080" y2="63506"/>
                        <a14:foregroundMark x1="87069" y1="65230" x2="87356" y2="65517"/>
                        <a14:foregroundMark x1="96839" y1="62644" x2="96552" y2="48563"/>
                        <a14:foregroundMark x1="85632" y1="67529" x2="87644" y2="65805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26637">
            <a:off x="2818071" y="4825459"/>
            <a:ext cx="599828" cy="59982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48F81A5-0475-4C87-8471-DCB85E66FC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015" y="4427805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2754D84-E79C-41AA-91BC-B529D653BA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42" y="3937244"/>
            <a:ext cx="476316" cy="504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D2EB1CC-E99E-4F3A-BC51-D050CD30A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301" y="4427805"/>
            <a:ext cx="247685" cy="7525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4C211B-BF9C-4DA8-A5DD-69A9C11447AC}"/>
              </a:ext>
            </a:extLst>
          </p:cNvPr>
          <p:cNvSpPr txBox="1"/>
          <p:nvPr/>
        </p:nvSpPr>
        <p:spPr>
          <a:xfrm>
            <a:off x="2264857" y="3321818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</a:rPr>
              <a:t>Блу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8897B9B-881A-4224-9554-7C7F1F6C371B}"/>
              </a:ext>
            </a:extLst>
          </p:cNvPr>
          <p:cNvGrpSpPr/>
          <p:nvPr/>
        </p:nvGrpSpPr>
        <p:grpSpPr>
          <a:xfrm>
            <a:off x="8484700" y="3919216"/>
            <a:ext cx="1420326" cy="2018512"/>
            <a:chOff x="10061512" y="3919216"/>
            <a:chExt cx="1420326" cy="2018512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6A50E3C5-A847-4B6A-A7AB-E73D20E47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689605">
              <a:off x="10061512" y="4786394"/>
              <a:ext cx="858141" cy="858141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4E2C46B4-9CDA-4397-9C95-EA1FE2BA1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2552" y="4405014"/>
              <a:ext cx="485843" cy="1532714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F3251370-FA08-487F-B6D8-BB81817B1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4867" y="4409777"/>
              <a:ext cx="247685" cy="75258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378741F7-5A3A-4D1F-8968-BBFA42F7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4153" y="4409777"/>
              <a:ext cx="247685" cy="752580"/>
            </a:xfrm>
            <a:prstGeom prst="rect">
              <a:avLst/>
            </a:prstGeom>
          </p:spPr>
        </p:pic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D7E4F6A1-891D-456D-A21D-2C590BEE39E5}"/>
                </a:ext>
              </a:extLst>
            </p:cNvPr>
            <p:cNvGrpSpPr/>
            <p:nvPr/>
          </p:nvGrpSpPr>
          <p:grpSpPr>
            <a:xfrm>
              <a:off x="10748311" y="3919216"/>
              <a:ext cx="485842" cy="504895"/>
              <a:chOff x="5948933" y="3429000"/>
              <a:chExt cx="485842" cy="504895"/>
            </a:xfrm>
          </p:grpSpPr>
          <p:pic>
            <p:nvPicPr>
              <p:cNvPr id="26" name="Рисунок 25">
                <a:extLst>
                  <a:ext uri="{FF2B5EF4-FFF2-40B4-BE49-F238E27FC236}">
                    <a16:creationId xmlns:a16="http://schemas.microsoft.com/office/drawing/2014/main" id="{392B5C44-3B35-4D4C-85EE-84C333C040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1575" y="3429000"/>
                <a:ext cx="476316" cy="504895"/>
              </a:xfrm>
              <a:prstGeom prst="rect">
                <a:avLst/>
              </a:prstGeom>
            </p:spPr>
          </p:pic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7075722-75AE-4F6E-841B-05D26D902C52}"/>
                  </a:ext>
                </a:extLst>
              </p:cNvPr>
              <p:cNvSpPr/>
              <p:nvPr/>
            </p:nvSpPr>
            <p:spPr>
              <a:xfrm>
                <a:off x="5948933" y="3794116"/>
                <a:ext cx="485842" cy="12544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29" name="Прямоугольник 28">
            <a:hlinkClick r:id="rId16" action="ppaction://hlinksldjump"/>
            <a:extLst>
              <a:ext uri="{FF2B5EF4-FFF2-40B4-BE49-F238E27FC236}">
                <a16:creationId xmlns:a16="http://schemas.microsoft.com/office/drawing/2014/main" id="{DB970519-AA14-4980-B3DA-9B8798580AFC}"/>
              </a:ext>
            </a:extLst>
          </p:cNvPr>
          <p:cNvSpPr/>
          <p:nvPr/>
        </p:nvSpPr>
        <p:spPr>
          <a:xfrm flipV="1">
            <a:off x="-2011680" y="-2229635"/>
            <a:ext cx="18383881" cy="10496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84BA54D6-99F7-4278-A085-63D91472F315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6AEDA0C3-81DA-4DD2-96C0-B46B1646D60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3E4E957D-20A4-4DAF-B290-67C82354B426}"/>
              </a:ext>
            </a:extLst>
          </p:cNvPr>
          <p:cNvSpPr/>
          <p:nvPr/>
        </p:nvSpPr>
        <p:spPr>
          <a:xfrm>
            <a:off x="8446659" y="464775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9B07600A-B9BD-4647-A0E3-7C496811BDB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21"/>
          <a:stretch/>
        </p:blipFill>
        <p:spPr>
          <a:xfrm rot="558957">
            <a:off x="8205193" y="173847"/>
            <a:ext cx="1756349" cy="13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0E846D-C48B-494F-A7C8-EDDC9F8F3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B65A37-F3EC-4616-A36F-A6D51D219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5C7F5E-A563-4192-951E-AE0EFDD97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46EA6A-50ED-40EA-B41A-23859BC05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D007A9-6DF0-43DC-A372-4343ACCD4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62BA23-0368-4BC4-B53F-46153144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534ADA2-D7D5-487F-A30F-897A7EB99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4" y="2427876"/>
            <a:ext cx="6361135" cy="35098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AAA9890-3526-40F6-8086-7F14E93BD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3" cy="350985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9148B03-C7D5-4614-8373-EB9203E28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00" y="4423042"/>
            <a:ext cx="485843" cy="151468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BF4DAC-ADF4-4575-9F5D-CE9BA1BEE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99" b="98276" l="1437" r="96839">
                        <a14:foregroundMark x1="25862" y1="81609" x2="27299" y2="79023"/>
                        <a14:foregroundMark x1="25575" y1="82184" x2="25575" y2="82184"/>
                        <a14:foregroundMark x1="27011" y1="79598" x2="27874" y2="78736"/>
                        <a14:foregroundMark x1="28161" y1="77586" x2="31897" y2="69540"/>
                        <a14:foregroundMark x1="32184" y1="73851" x2="33908" y2="74425"/>
                        <a14:foregroundMark x1="2011" y1="94540" x2="3161" y2="94253"/>
                        <a14:foregroundMark x1="6897" y1="97126" x2="7471" y2="97989"/>
                        <a14:foregroundMark x1="8333" y1="97989" x2="9483" y2="98563"/>
                        <a14:foregroundMark x1="72414" y1="16667" x2="76724" y2="16954"/>
                        <a14:foregroundMark x1="71839" y1="20115" x2="70977" y2="20690"/>
                        <a14:foregroundMark x1="70977" y1="20690" x2="70690" y2="12356"/>
                        <a14:foregroundMark x1="71552" y1="25862" x2="72126" y2="25000"/>
                        <a14:foregroundMark x1="78161" y1="24713" x2="78161" y2="24713"/>
                        <a14:foregroundMark x1="77299" y1="31034" x2="76437" y2="33046"/>
                        <a14:foregroundMark x1="33046" y1="19253" x2="33046" y2="19253"/>
                        <a14:foregroundMark x1="44253" y1="17816" x2="49713" y2="18391"/>
                        <a14:foregroundMark x1="54598" y1="18391" x2="61494" y2="17241"/>
                        <a14:foregroundMark x1="61782" y1="17241" x2="61782" y2="17241"/>
                        <a14:foregroundMark x1="61494" y1="17529" x2="72126" y2="25287"/>
                        <a14:foregroundMark x1="71839" y1="26437" x2="62069" y2="18966"/>
                        <a14:foregroundMark x1="59483" y1="13793" x2="59483" y2="13793"/>
                        <a14:foregroundMark x1="59483" y1="13793" x2="59483" y2="13793"/>
                        <a14:foregroundMark x1="34770" y1="11782" x2="34195" y2="11782"/>
                        <a14:foregroundMark x1="30747" y1="11782" x2="27586" y2="11494"/>
                        <a14:foregroundMark x1="26149" y1="11207" x2="46264" y2="9770"/>
                        <a14:foregroundMark x1="46264" y1="9770" x2="46264" y2="9770"/>
                        <a14:foregroundMark x1="40230" y1="4310" x2="41667" y2="4310"/>
                        <a14:foregroundMark x1="43103" y1="4310" x2="57184" y2="2586"/>
                        <a14:foregroundMark x1="86494" y1="44828" x2="86782" y2="53448"/>
                        <a14:foregroundMark x1="87356" y1="56609" x2="87356" y2="57759"/>
                        <a14:foregroundMark x1="89655" y1="63506" x2="89080" y2="63506"/>
                        <a14:foregroundMark x1="87069" y1="65230" x2="87356" y2="65517"/>
                        <a14:foregroundMark x1="96839" y1="62644" x2="96552" y2="48563"/>
                        <a14:foregroundMark x1="85632" y1="67529" x2="87644" y2="65805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26637">
            <a:off x="2818071" y="4825459"/>
            <a:ext cx="599828" cy="59982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48F81A5-0475-4C87-8471-DCB85E66FC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015" y="4427805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2754D84-E79C-41AA-91BC-B529D653BA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42" y="3937244"/>
            <a:ext cx="476316" cy="504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D2EB1CC-E99E-4F3A-BC51-D050CD30A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301" y="4427805"/>
            <a:ext cx="247685" cy="7525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4C211B-BF9C-4DA8-A5DD-69A9C11447AC}"/>
              </a:ext>
            </a:extLst>
          </p:cNvPr>
          <p:cNvSpPr txBox="1"/>
          <p:nvPr/>
        </p:nvSpPr>
        <p:spPr>
          <a:xfrm>
            <a:off x="2264857" y="3321818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</a:rPr>
              <a:t>Блу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8897B9B-881A-4224-9554-7C7F1F6C371B}"/>
              </a:ext>
            </a:extLst>
          </p:cNvPr>
          <p:cNvGrpSpPr/>
          <p:nvPr/>
        </p:nvGrpSpPr>
        <p:grpSpPr>
          <a:xfrm>
            <a:off x="6979725" y="3919216"/>
            <a:ext cx="1420326" cy="2018512"/>
            <a:chOff x="10061512" y="3919216"/>
            <a:chExt cx="1420326" cy="2018512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6A50E3C5-A847-4B6A-A7AB-E73D20E47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689605">
              <a:off x="10061512" y="4786394"/>
              <a:ext cx="858141" cy="858141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4E2C46B4-9CDA-4397-9C95-EA1FE2BA1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2552" y="4405014"/>
              <a:ext cx="485843" cy="1532714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F3251370-FA08-487F-B6D8-BB81817B1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4867" y="4409777"/>
              <a:ext cx="247685" cy="75258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378741F7-5A3A-4D1F-8968-BBFA42F7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4153" y="4409777"/>
              <a:ext cx="247685" cy="752580"/>
            </a:xfrm>
            <a:prstGeom prst="rect">
              <a:avLst/>
            </a:prstGeom>
          </p:spPr>
        </p:pic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D7E4F6A1-891D-456D-A21D-2C590BEE39E5}"/>
                </a:ext>
              </a:extLst>
            </p:cNvPr>
            <p:cNvGrpSpPr/>
            <p:nvPr/>
          </p:nvGrpSpPr>
          <p:grpSpPr>
            <a:xfrm>
              <a:off x="10748311" y="3919216"/>
              <a:ext cx="485842" cy="504895"/>
              <a:chOff x="5948933" y="3429000"/>
              <a:chExt cx="485842" cy="504895"/>
            </a:xfrm>
          </p:grpSpPr>
          <p:pic>
            <p:nvPicPr>
              <p:cNvPr id="26" name="Рисунок 25">
                <a:extLst>
                  <a:ext uri="{FF2B5EF4-FFF2-40B4-BE49-F238E27FC236}">
                    <a16:creationId xmlns:a16="http://schemas.microsoft.com/office/drawing/2014/main" id="{392B5C44-3B35-4D4C-85EE-84C333C040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1575" y="3429000"/>
                <a:ext cx="476316" cy="504895"/>
              </a:xfrm>
              <a:prstGeom prst="rect">
                <a:avLst/>
              </a:prstGeom>
            </p:spPr>
          </p:pic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7075722-75AE-4F6E-841B-05D26D902C52}"/>
                  </a:ext>
                </a:extLst>
              </p:cNvPr>
              <p:cNvSpPr/>
              <p:nvPr/>
            </p:nvSpPr>
            <p:spPr>
              <a:xfrm>
                <a:off x="5948933" y="3794116"/>
                <a:ext cx="485842" cy="12544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29" name="Прямоугольник 28">
            <a:hlinkClick r:id="rId16" action="ppaction://hlinksldjump"/>
            <a:extLst>
              <a:ext uri="{FF2B5EF4-FFF2-40B4-BE49-F238E27FC236}">
                <a16:creationId xmlns:a16="http://schemas.microsoft.com/office/drawing/2014/main" id="{61CE7D09-7E6F-46F9-B5C5-C305EAD2C95A}"/>
              </a:ext>
            </a:extLst>
          </p:cNvPr>
          <p:cNvSpPr/>
          <p:nvPr/>
        </p:nvSpPr>
        <p:spPr>
          <a:xfrm flipV="1">
            <a:off x="-2011680" y="-2229635"/>
            <a:ext cx="18383881" cy="10496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DB0FD16-D084-44A5-B534-D5E4C62FC995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F08F45E-0179-4A3F-A790-EC06237B41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F2EFBCB9-C27C-442C-B0BD-DDAD20D840C4}"/>
              </a:ext>
            </a:extLst>
          </p:cNvPr>
          <p:cNvSpPr/>
          <p:nvPr/>
        </p:nvSpPr>
        <p:spPr>
          <a:xfrm>
            <a:off x="8446659" y="464775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2768AC67-E66B-4787-B6C7-BC2682CB104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21"/>
          <a:stretch/>
        </p:blipFill>
        <p:spPr>
          <a:xfrm rot="558957">
            <a:off x="8205193" y="173847"/>
            <a:ext cx="1756349" cy="13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2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0E846D-C48B-494F-A7C8-EDDC9F8F3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B65A37-F3EC-4616-A36F-A6D51D219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5C7F5E-A563-4192-951E-AE0EFDD97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46EA6A-50ED-40EA-B41A-23859BC05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D007A9-6DF0-43DC-A372-4343ACCD4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62BA23-0368-4BC4-B53F-46153144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534ADA2-D7D5-487F-A30F-897A7EB99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4" y="2427876"/>
            <a:ext cx="6361135" cy="35098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AAA9890-3526-40F6-8086-7F14E93BD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3" cy="350985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9148B03-C7D5-4614-8373-EB9203E28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00" y="4423042"/>
            <a:ext cx="485843" cy="151468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BF4DAC-ADF4-4575-9F5D-CE9BA1BEE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99" b="98276" l="1437" r="96839">
                        <a14:foregroundMark x1="25862" y1="81609" x2="27299" y2="79023"/>
                        <a14:foregroundMark x1="25575" y1="82184" x2="25575" y2="82184"/>
                        <a14:foregroundMark x1="27011" y1="79598" x2="27874" y2="78736"/>
                        <a14:foregroundMark x1="28161" y1="77586" x2="31897" y2="69540"/>
                        <a14:foregroundMark x1="32184" y1="73851" x2="33908" y2="74425"/>
                        <a14:foregroundMark x1="2011" y1="94540" x2="3161" y2="94253"/>
                        <a14:foregroundMark x1="6897" y1="97126" x2="7471" y2="97989"/>
                        <a14:foregroundMark x1="8333" y1="97989" x2="9483" y2="98563"/>
                        <a14:foregroundMark x1="72414" y1="16667" x2="76724" y2="16954"/>
                        <a14:foregroundMark x1="71839" y1="20115" x2="70977" y2="20690"/>
                        <a14:foregroundMark x1="70977" y1="20690" x2="70690" y2="12356"/>
                        <a14:foregroundMark x1="71552" y1="25862" x2="72126" y2="25000"/>
                        <a14:foregroundMark x1="78161" y1="24713" x2="78161" y2="24713"/>
                        <a14:foregroundMark x1="77299" y1="31034" x2="76437" y2="33046"/>
                        <a14:foregroundMark x1="33046" y1="19253" x2="33046" y2="19253"/>
                        <a14:foregroundMark x1="44253" y1="17816" x2="49713" y2="18391"/>
                        <a14:foregroundMark x1="54598" y1="18391" x2="61494" y2="17241"/>
                        <a14:foregroundMark x1="61782" y1="17241" x2="61782" y2="17241"/>
                        <a14:foregroundMark x1="61494" y1="17529" x2="72126" y2="25287"/>
                        <a14:foregroundMark x1="71839" y1="26437" x2="62069" y2="18966"/>
                        <a14:foregroundMark x1="59483" y1="13793" x2="59483" y2="13793"/>
                        <a14:foregroundMark x1="59483" y1="13793" x2="59483" y2="13793"/>
                        <a14:foregroundMark x1="34770" y1="11782" x2="34195" y2="11782"/>
                        <a14:foregroundMark x1="30747" y1="11782" x2="27586" y2="11494"/>
                        <a14:foregroundMark x1="26149" y1="11207" x2="46264" y2="9770"/>
                        <a14:foregroundMark x1="46264" y1="9770" x2="46264" y2="9770"/>
                        <a14:foregroundMark x1="40230" y1="4310" x2="41667" y2="4310"/>
                        <a14:foregroundMark x1="43103" y1="4310" x2="57184" y2="2586"/>
                        <a14:foregroundMark x1="86494" y1="44828" x2="86782" y2="53448"/>
                        <a14:foregroundMark x1="87356" y1="56609" x2="87356" y2="57759"/>
                        <a14:foregroundMark x1="89655" y1="63506" x2="89080" y2="63506"/>
                        <a14:foregroundMark x1="87069" y1="65230" x2="87356" y2="65517"/>
                        <a14:foregroundMark x1="96839" y1="62644" x2="96552" y2="48563"/>
                        <a14:foregroundMark x1="85632" y1="67529" x2="87644" y2="65805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26637">
            <a:off x="2818071" y="4825459"/>
            <a:ext cx="599828" cy="59982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48F81A5-0475-4C87-8471-DCB85E66FC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015" y="4427805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2754D84-E79C-41AA-91BC-B529D653BA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42" y="3937244"/>
            <a:ext cx="476316" cy="504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D2EB1CC-E99E-4F3A-BC51-D050CD30A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301" y="4427805"/>
            <a:ext cx="247685" cy="7525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4C211B-BF9C-4DA8-A5DD-69A9C11447AC}"/>
              </a:ext>
            </a:extLst>
          </p:cNvPr>
          <p:cNvSpPr txBox="1"/>
          <p:nvPr/>
        </p:nvSpPr>
        <p:spPr>
          <a:xfrm>
            <a:off x="2264857" y="3321818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</a:rPr>
              <a:t>Блу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8897B9B-881A-4224-9554-7C7F1F6C371B}"/>
              </a:ext>
            </a:extLst>
          </p:cNvPr>
          <p:cNvGrpSpPr/>
          <p:nvPr/>
        </p:nvGrpSpPr>
        <p:grpSpPr>
          <a:xfrm>
            <a:off x="5670069" y="3919216"/>
            <a:ext cx="1420326" cy="2018512"/>
            <a:chOff x="10061512" y="3919216"/>
            <a:chExt cx="1420326" cy="2018512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6A50E3C5-A847-4B6A-A7AB-E73D20E47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689605">
              <a:off x="10061512" y="4786394"/>
              <a:ext cx="858141" cy="858141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4E2C46B4-9CDA-4397-9C95-EA1FE2BA1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2552" y="4405014"/>
              <a:ext cx="485843" cy="1532714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F3251370-FA08-487F-B6D8-BB81817B1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4867" y="4409777"/>
              <a:ext cx="247685" cy="75258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378741F7-5A3A-4D1F-8968-BBFA42F7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4153" y="4409777"/>
              <a:ext cx="247685" cy="752580"/>
            </a:xfrm>
            <a:prstGeom prst="rect">
              <a:avLst/>
            </a:prstGeom>
          </p:spPr>
        </p:pic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D7E4F6A1-891D-456D-A21D-2C590BEE39E5}"/>
                </a:ext>
              </a:extLst>
            </p:cNvPr>
            <p:cNvGrpSpPr/>
            <p:nvPr/>
          </p:nvGrpSpPr>
          <p:grpSpPr>
            <a:xfrm>
              <a:off x="10748311" y="3919216"/>
              <a:ext cx="485842" cy="504895"/>
              <a:chOff x="5948933" y="3429000"/>
              <a:chExt cx="485842" cy="504895"/>
            </a:xfrm>
          </p:grpSpPr>
          <p:pic>
            <p:nvPicPr>
              <p:cNvPr id="26" name="Рисунок 25">
                <a:extLst>
                  <a:ext uri="{FF2B5EF4-FFF2-40B4-BE49-F238E27FC236}">
                    <a16:creationId xmlns:a16="http://schemas.microsoft.com/office/drawing/2014/main" id="{392B5C44-3B35-4D4C-85EE-84C333C040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1575" y="3429000"/>
                <a:ext cx="476316" cy="504895"/>
              </a:xfrm>
              <a:prstGeom prst="rect">
                <a:avLst/>
              </a:prstGeom>
            </p:spPr>
          </p:pic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7075722-75AE-4F6E-841B-05D26D902C52}"/>
                  </a:ext>
                </a:extLst>
              </p:cNvPr>
              <p:cNvSpPr/>
              <p:nvPr/>
            </p:nvSpPr>
            <p:spPr>
              <a:xfrm>
                <a:off x="5948933" y="3794116"/>
                <a:ext cx="485842" cy="12544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29" name="Прямоугольник 28">
            <a:hlinkClick r:id="rId16" action="ppaction://hlinksldjump"/>
            <a:extLst>
              <a:ext uri="{FF2B5EF4-FFF2-40B4-BE49-F238E27FC236}">
                <a16:creationId xmlns:a16="http://schemas.microsoft.com/office/drawing/2014/main" id="{7B4A08AD-7D10-4DC7-B2C8-35D4C38494C2}"/>
              </a:ext>
            </a:extLst>
          </p:cNvPr>
          <p:cNvSpPr/>
          <p:nvPr/>
        </p:nvSpPr>
        <p:spPr>
          <a:xfrm flipV="1">
            <a:off x="-2011680" y="-2229635"/>
            <a:ext cx="18383881" cy="10496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D16D1EE1-FA6A-4DA4-B632-D61C3C56A63D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A7CC1CC-7A76-4FDC-A897-89C10F42BBE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A87058A9-17E4-4518-AD79-B6CBB58886AE}"/>
              </a:ext>
            </a:extLst>
          </p:cNvPr>
          <p:cNvSpPr/>
          <p:nvPr/>
        </p:nvSpPr>
        <p:spPr>
          <a:xfrm>
            <a:off x="8446659" y="464775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041156E6-8BDD-4D8D-A40A-3DAE9A6A3F49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21"/>
          <a:stretch/>
        </p:blipFill>
        <p:spPr>
          <a:xfrm rot="558957">
            <a:off x="8205193" y="173847"/>
            <a:ext cx="1756349" cy="13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63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0E846D-C48B-494F-A7C8-EDDC9F8F3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B65A37-F3EC-4616-A36F-A6D51D2199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5C7F5E-A563-4192-951E-AE0EFDD97B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46EA6A-50ED-40EA-B41A-23859BC05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D007A9-6DF0-43DC-A372-4343ACCD4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62BA23-0368-4BC4-B53F-46153144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534ADA2-D7D5-487F-A30F-897A7EB997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4" y="2427876"/>
            <a:ext cx="6361135" cy="35098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AAA9890-3526-40F6-8086-7F14E93BD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3" cy="350985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9148B03-C7D5-4614-8373-EB9203E286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00" y="4423042"/>
            <a:ext cx="485843" cy="151468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3BF4DAC-ADF4-4575-9F5D-CE9BA1BEE3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99" b="98276" l="1437" r="96839">
                        <a14:foregroundMark x1="25862" y1="81609" x2="27299" y2="79023"/>
                        <a14:foregroundMark x1="25575" y1="82184" x2="25575" y2="82184"/>
                        <a14:foregroundMark x1="27011" y1="79598" x2="27874" y2="78736"/>
                        <a14:foregroundMark x1="28161" y1="77586" x2="31897" y2="69540"/>
                        <a14:foregroundMark x1="32184" y1="73851" x2="33908" y2="74425"/>
                        <a14:foregroundMark x1="2011" y1="94540" x2="3161" y2="94253"/>
                        <a14:foregroundMark x1="6897" y1="97126" x2="7471" y2="97989"/>
                        <a14:foregroundMark x1="8333" y1="97989" x2="9483" y2="98563"/>
                        <a14:foregroundMark x1="72414" y1="16667" x2="76724" y2="16954"/>
                        <a14:foregroundMark x1="71839" y1="20115" x2="70977" y2="20690"/>
                        <a14:foregroundMark x1="70977" y1="20690" x2="70690" y2="12356"/>
                        <a14:foregroundMark x1="71552" y1="25862" x2="72126" y2="25000"/>
                        <a14:foregroundMark x1="78161" y1="24713" x2="78161" y2="24713"/>
                        <a14:foregroundMark x1="77299" y1="31034" x2="76437" y2="33046"/>
                        <a14:foregroundMark x1="33046" y1="19253" x2="33046" y2="19253"/>
                        <a14:foregroundMark x1="44253" y1="17816" x2="49713" y2="18391"/>
                        <a14:foregroundMark x1="54598" y1="18391" x2="61494" y2="17241"/>
                        <a14:foregroundMark x1="61782" y1="17241" x2="61782" y2="17241"/>
                        <a14:foregroundMark x1="61494" y1="17529" x2="72126" y2="25287"/>
                        <a14:foregroundMark x1="71839" y1="26437" x2="62069" y2="18966"/>
                        <a14:foregroundMark x1="59483" y1="13793" x2="59483" y2="13793"/>
                        <a14:foregroundMark x1="59483" y1="13793" x2="59483" y2="13793"/>
                        <a14:foregroundMark x1="34770" y1="11782" x2="34195" y2="11782"/>
                        <a14:foregroundMark x1="30747" y1="11782" x2="27586" y2="11494"/>
                        <a14:foregroundMark x1="26149" y1="11207" x2="46264" y2="9770"/>
                        <a14:foregroundMark x1="46264" y1="9770" x2="46264" y2="9770"/>
                        <a14:foregroundMark x1="40230" y1="4310" x2="41667" y2="4310"/>
                        <a14:foregroundMark x1="43103" y1="4310" x2="57184" y2="2586"/>
                        <a14:foregroundMark x1="86494" y1="44828" x2="86782" y2="53448"/>
                        <a14:foregroundMark x1="87356" y1="56609" x2="87356" y2="57759"/>
                        <a14:foregroundMark x1="89655" y1="63506" x2="89080" y2="63506"/>
                        <a14:foregroundMark x1="87069" y1="65230" x2="87356" y2="65517"/>
                        <a14:foregroundMark x1="96839" y1="62644" x2="96552" y2="48563"/>
                        <a14:foregroundMark x1="85632" y1="67529" x2="87644" y2="65805"/>
                      </a14:backgroundRemoval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26637">
            <a:off x="2818071" y="4825459"/>
            <a:ext cx="599828" cy="59982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48F81A5-0475-4C87-8471-DCB85E66FCA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015" y="4427805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2754D84-E79C-41AA-91BC-B529D653BAA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42" y="3937244"/>
            <a:ext cx="476316" cy="50489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D2EB1CC-E99E-4F3A-BC51-D050CD30AB3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301" y="4427805"/>
            <a:ext cx="247685" cy="7525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4C211B-BF9C-4DA8-A5DD-69A9C11447AC}"/>
              </a:ext>
            </a:extLst>
          </p:cNvPr>
          <p:cNvSpPr txBox="1"/>
          <p:nvPr/>
        </p:nvSpPr>
        <p:spPr>
          <a:xfrm>
            <a:off x="2264857" y="3321818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</a:rPr>
              <a:t>Блу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8897B9B-881A-4224-9554-7C7F1F6C371B}"/>
              </a:ext>
            </a:extLst>
          </p:cNvPr>
          <p:cNvGrpSpPr/>
          <p:nvPr/>
        </p:nvGrpSpPr>
        <p:grpSpPr>
          <a:xfrm>
            <a:off x="4230646" y="3919216"/>
            <a:ext cx="1420326" cy="2018512"/>
            <a:chOff x="10061512" y="3919216"/>
            <a:chExt cx="1420326" cy="2018512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6A50E3C5-A847-4B6A-A7AB-E73D20E47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689605">
              <a:off x="10061512" y="4786394"/>
              <a:ext cx="858141" cy="858141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4E2C46B4-9CDA-4397-9C95-EA1FE2BA1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2552" y="4405014"/>
              <a:ext cx="485843" cy="1532714"/>
            </a:xfrm>
            <a:prstGeom prst="rect">
              <a:avLst/>
            </a:prstGeom>
          </p:spPr>
        </p:pic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F3251370-FA08-487F-B6D8-BB81817B18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4867" y="4409777"/>
              <a:ext cx="247685" cy="752580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378741F7-5A3A-4D1F-8968-BBFA42F7C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34153" y="4409777"/>
              <a:ext cx="247685" cy="752580"/>
            </a:xfrm>
            <a:prstGeom prst="rect">
              <a:avLst/>
            </a:prstGeom>
          </p:spPr>
        </p:pic>
        <p:grpSp>
          <p:nvGrpSpPr>
            <p:cNvPr id="25" name="Группа 24">
              <a:extLst>
                <a:ext uri="{FF2B5EF4-FFF2-40B4-BE49-F238E27FC236}">
                  <a16:creationId xmlns:a16="http://schemas.microsoft.com/office/drawing/2014/main" id="{D7E4F6A1-891D-456D-A21D-2C590BEE39E5}"/>
                </a:ext>
              </a:extLst>
            </p:cNvPr>
            <p:cNvGrpSpPr/>
            <p:nvPr/>
          </p:nvGrpSpPr>
          <p:grpSpPr>
            <a:xfrm>
              <a:off x="10748311" y="3919216"/>
              <a:ext cx="485842" cy="504895"/>
              <a:chOff x="5948933" y="3429000"/>
              <a:chExt cx="485842" cy="504895"/>
            </a:xfrm>
          </p:grpSpPr>
          <p:pic>
            <p:nvPicPr>
              <p:cNvPr id="26" name="Рисунок 25">
                <a:extLst>
                  <a:ext uri="{FF2B5EF4-FFF2-40B4-BE49-F238E27FC236}">
                    <a16:creationId xmlns:a16="http://schemas.microsoft.com/office/drawing/2014/main" id="{392B5C44-3B35-4D4C-85EE-84C333C040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1575" y="3429000"/>
                <a:ext cx="476316" cy="504895"/>
              </a:xfrm>
              <a:prstGeom prst="rect">
                <a:avLst/>
              </a:prstGeom>
            </p:spPr>
          </p:pic>
          <p:sp>
            <p:nvSpPr>
              <p:cNvPr id="27" name="Прямоугольник 26">
                <a:extLst>
                  <a:ext uri="{FF2B5EF4-FFF2-40B4-BE49-F238E27FC236}">
                    <a16:creationId xmlns:a16="http://schemas.microsoft.com/office/drawing/2014/main" id="{77075722-75AE-4F6E-841B-05D26D902C52}"/>
                  </a:ext>
                </a:extLst>
              </p:cNvPr>
              <p:cNvSpPr/>
              <p:nvPr/>
            </p:nvSpPr>
            <p:spPr>
              <a:xfrm>
                <a:off x="5948933" y="3794116"/>
                <a:ext cx="485842" cy="12544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29" name="Прямоугольник 28">
            <a:hlinkClick r:id="rId16" action="ppaction://hlinksldjump"/>
            <a:extLst>
              <a:ext uri="{FF2B5EF4-FFF2-40B4-BE49-F238E27FC236}">
                <a16:creationId xmlns:a16="http://schemas.microsoft.com/office/drawing/2014/main" id="{E24E39CE-E6A9-469C-A579-FE5016EFF2F3}"/>
              </a:ext>
            </a:extLst>
          </p:cNvPr>
          <p:cNvSpPr/>
          <p:nvPr/>
        </p:nvSpPr>
        <p:spPr>
          <a:xfrm flipV="1">
            <a:off x="-2011680" y="-2229635"/>
            <a:ext cx="18383881" cy="104960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0CCDFCF9-1B53-4080-8024-27486C561532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BCFD52EA-6D7B-4DB2-BA1A-4421108BB73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8552312A-9892-43F2-8953-04EDFDAA89F3}"/>
              </a:ext>
            </a:extLst>
          </p:cNvPr>
          <p:cNvSpPr/>
          <p:nvPr/>
        </p:nvSpPr>
        <p:spPr>
          <a:xfrm>
            <a:off x="8446659" y="464775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36E666DB-D790-4FDB-81EA-3A3F68BE721D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21"/>
          <a:stretch/>
        </p:blipFill>
        <p:spPr>
          <a:xfrm rot="558957">
            <a:off x="8205193" y="173847"/>
            <a:ext cx="1756349" cy="13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1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B65A37-F3EC-4616-A36F-A6D51D219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8086" y="-408794"/>
            <a:ext cx="12921224" cy="684421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5C7F5E-A563-4192-951E-AE0EFDD97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8086" y="-3348622"/>
            <a:ext cx="12921224" cy="684421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534ADA2-D7D5-487F-A30F-897A7EB99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098" y="-408794"/>
            <a:ext cx="12404213" cy="684421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AAA9890-3526-40F6-8086-7F14E93BD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2100" y="-3348622"/>
            <a:ext cx="12404209" cy="684421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9148B03-C7D5-4614-8373-EB9203E28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9879" y="3481779"/>
            <a:ext cx="947394" cy="295363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2754D84-E79C-41AA-91BC-B529D653BA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031" y="2534473"/>
            <a:ext cx="928816" cy="98454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E4C211B-BF9C-4DA8-A5DD-69A9C11447AC}"/>
              </a:ext>
            </a:extLst>
          </p:cNvPr>
          <p:cNvSpPr txBox="1"/>
          <p:nvPr/>
        </p:nvSpPr>
        <p:spPr>
          <a:xfrm>
            <a:off x="2843126" y="1514286"/>
            <a:ext cx="1407260" cy="923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err="1">
                <a:solidFill>
                  <a:schemeClr val="bg1"/>
                </a:solidFill>
              </a:rPr>
              <a:t>Блу</a:t>
            </a:r>
            <a:endParaRPr lang="ru-RU" sz="5400" dirty="0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62BA23-0368-4BC4-B53F-46153144853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13" y="6435417"/>
            <a:ext cx="11887200" cy="612933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46EA6A-50ED-40EA-B41A-23859BC05C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9112" y="-9477959"/>
            <a:ext cx="11887200" cy="612933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0E846D-C48B-494F-A7C8-EDDC9F8F3D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8088" y="-9477959"/>
            <a:ext cx="11887200" cy="612933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D007A9-6DF0-43DC-A372-4343ACCD4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68086" y="6435417"/>
            <a:ext cx="11887200" cy="6129337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D5A4AA60-973D-42B0-B00F-811EC6D66353}"/>
              </a:ext>
            </a:extLst>
          </p:cNvPr>
          <p:cNvGrpSpPr/>
          <p:nvPr/>
        </p:nvGrpSpPr>
        <p:grpSpPr>
          <a:xfrm>
            <a:off x="4647981" y="2499317"/>
            <a:ext cx="1922455" cy="3936099"/>
            <a:chOff x="4647981" y="2499317"/>
            <a:chExt cx="1922455" cy="3936099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6A50E3C5-A847-4B6A-A7AB-E73D20E47D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17" t="22389" r="22956" b="19636"/>
            <a:stretch/>
          </p:blipFill>
          <p:spPr>
            <a:xfrm rot="15689605">
              <a:off x="4693555" y="4525612"/>
              <a:ext cx="878984" cy="970132"/>
            </a:xfrm>
            <a:prstGeom prst="rect">
              <a:avLst/>
            </a:prstGeom>
          </p:spPr>
        </p:pic>
        <p:grpSp>
          <p:nvGrpSpPr>
            <p:cNvPr id="9" name="Группа 8">
              <a:extLst>
                <a:ext uri="{FF2B5EF4-FFF2-40B4-BE49-F238E27FC236}">
                  <a16:creationId xmlns:a16="http://schemas.microsoft.com/office/drawing/2014/main" id="{610C51F5-11A0-421B-8F80-60069504F7BE}"/>
                </a:ext>
              </a:extLst>
            </p:cNvPr>
            <p:cNvGrpSpPr/>
            <p:nvPr/>
          </p:nvGrpSpPr>
          <p:grpSpPr>
            <a:xfrm>
              <a:off x="4824214" y="2499317"/>
              <a:ext cx="1746222" cy="3936099"/>
              <a:chOff x="4824214" y="2499317"/>
              <a:chExt cx="1746222" cy="3936099"/>
            </a:xfrm>
          </p:grpSpPr>
          <p:pic>
            <p:nvPicPr>
              <p:cNvPr id="21" name="Рисунок 20">
                <a:extLst>
                  <a:ext uri="{FF2B5EF4-FFF2-40B4-BE49-F238E27FC236}">
                    <a16:creationId xmlns:a16="http://schemas.microsoft.com/office/drawing/2014/main" id="{4E2C46B4-9CDA-4397-9C95-EA1FE2BA1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23042" y="3446625"/>
                <a:ext cx="947394" cy="2988791"/>
              </a:xfrm>
              <a:prstGeom prst="rect">
                <a:avLst/>
              </a:prstGeom>
            </p:spPr>
          </p:pic>
          <p:pic>
            <p:nvPicPr>
              <p:cNvPr id="23" name="Рисунок 22">
                <a:extLst>
                  <a:ext uri="{FF2B5EF4-FFF2-40B4-BE49-F238E27FC236}">
                    <a16:creationId xmlns:a16="http://schemas.microsoft.com/office/drawing/2014/main" id="{F3251370-FA08-487F-B6D8-BB81817B1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0056" y="3455913"/>
                <a:ext cx="482986" cy="1467530"/>
              </a:xfrm>
              <a:prstGeom prst="rect">
                <a:avLst/>
              </a:prstGeom>
            </p:spPr>
          </p:pic>
          <p:grpSp>
            <p:nvGrpSpPr>
              <p:cNvPr id="25" name="Группа 24">
                <a:extLst>
                  <a:ext uri="{FF2B5EF4-FFF2-40B4-BE49-F238E27FC236}">
                    <a16:creationId xmlns:a16="http://schemas.microsoft.com/office/drawing/2014/main" id="{D7E4F6A1-891D-456D-A21D-2C590BEE39E5}"/>
                  </a:ext>
                </a:extLst>
              </p:cNvPr>
              <p:cNvGrpSpPr/>
              <p:nvPr/>
            </p:nvGrpSpPr>
            <p:grpSpPr>
              <a:xfrm>
                <a:off x="5614776" y="2499317"/>
                <a:ext cx="947392" cy="984545"/>
                <a:chOff x="5948933" y="3429000"/>
                <a:chExt cx="485842" cy="504895"/>
              </a:xfrm>
            </p:grpSpPr>
            <p:pic>
              <p:nvPicPr>
                <p:cNvPr id="26" name="Рисунок 25">
                  <a:extLst>
                    <a:ext uri="{FF2B5EF4-FFF2-40B4-BE49-F238E27FC236}">
                      <a16:creationId xmlns:a16="http://schemas.microsoft.com/office/drawing/2014/main" id="{392B5C44-3B35-4D4C-85EE-84C333C040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51575" y="3429000"/>
                  <a:ext cx="476316" cy="504895"/>
                </a:xfrm>
                <a:prstGeom prst="rect">
                  <a:avLst/>
                </a:prstGeom>
              </p:spPr>
            </p:pic>
            <p:sp>
              <p:nvSpPr>
                <p:cNvPr id="27" name="Прямоугольник 26">
                  <a:extLst>
                    <a:ext uri="{FF2B5EF4-FFF2-40B4-BE49-F238E27FC236}">
                      <a16:creationId xmlns:a16="http://schemas.microsoft.com/office/drawing/2014/main" id="{77075722-75AE-4F6E-841B-05D26D902C52}"/>
                    </a:ext>
                  </a:extLst>
                </p:cNvPr>
                <p:cNvSpPr/>
                <p:nvPr/>
              </p:nvSpPr>
              <p:spPr>
                <a:xfrm>
                  <a:off x="5948933" y="3794116"/>
                  <a:ext cx="485842" cy="125444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pic>
            <p:nvPicPr>
              <p:cNvPr id="3" name="Рисунок 2">
                <a:extLst>
                  <a:ext uri="{FF2B5EF4-FFF2-40B4-BE49-F238E27FC236}">
                    <a16:creationId xmlns:a16="http://schemas.microsoft.com/office/drawing/2014/main" id="{13BF4DAC-ADF4-4575-9F5D-CE9BA1BEE3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299" b="98276" l="1437" r="96839">
                            <a14:foregroundMark x1="25862" y1="81609" x2="27299" y2="79023"/>
                            <a14:foregroundMark x1="25575" y1="82184" x2="25575" y2="82184"/>
                            <a14:foregroundMark x1="27011" y1="79598" x2="27874" y2="78736"/>
                            <a14:foregroundMark x1="28161" y1="77586" x2="31897" y2="69540"/>
                            <a14:foregroundMark x1="32184" y1="73851" x2="33908" y2="74425"/>
                            <a14:foregroundMark x1="2011" y1="94540" x2="3161" y2="94253"/>
                            <a14:foregroundMark x1="6897" y1="97126" x2="7471" y2="97989"/>
                            <a14:foregroundMark x1="8333" y1="97989" x2="9483" y2="98563"/>
                            <a14:foregroundMark x1="72414" y1="16667" x2="76724" y2="16954"/>
                            <a14:foregroundMark x1="71839" y1="20115" x2="70977" y2="20690"/>
                            <a14:foregroundMark x1="70977" y1="20690" x2="70690" y2="12356"/>
                            <a14:foregroundMark x1="71552" y1="25862" x2="72126" y2="25000"/>
                            <a14:foregroundMark x1="78161" y1="24713" x2="78161" y2="24713"/>
                            <a14:foregroundMark x1="77299" y1="31034" x2="76437" y2="33046"/>
                            <a14:foregroundMark x1="33046" y1="19253" x2="33046" y2="19253"/>
                            <a14:foregroundMark x1="44253" y1="17816" x2="49713" y2="18391"/>
                            <a14:foregroundMark x1="54598" y1="18391" x2="61494" y2="17241"/>
                            <a14:foregroundMark x1="61782" y1="17241" x2="61782" y2="17241"/>
                            <a14:foregroundMark x1="61494" y1="17529" x2="72126" y2="25287"/>
                            <a14:foregroundMark x1="71839" y1="26437" x2="62069" y2="18966"/>
                            <a14:foregroundMark x1="59483" y1="13793" x2="59483" y2="13793"/>
                            <a14:foregroundMark x1="59483" y1="13793" x2="59483" y2="13793"/>
                            <a14:foregroundMark x1="34770" y1="11782" x2="34195" y2="11782"/>
                            <a14:foregroundMark x1="30747" y1="11782" x2="27586" y2="11494"/>
                            <a14:foregroundMark x1="26149" y1="11207" x2="46264" y2="9770"/>
                            <a14:foregroundMark x1="46264" y1="9770" x2="46264" y2="9770"/>
                            <a14:foregroundMark x1="40230" y1="4310" x2="41667" y2="4310"/>
                            <a14:foregroundMark x1="43103" y1="4310" x2="57184" y2="2586"/>
                            <a14:foregroundMark x1="86494" y1="44828" x2="86782" y2="53448"/>
                            <a14:foregroundMark x1="87356" y1="56609" x2="87356" y2="57759"/>
                            <a14:foregroundMark x1="89655" y1="63506" x2="89080" y2="63506"/>
                            <a14:foregroundMark x1="87069" y1="65230" x2="87356" y2="65517"/>
                            <a14:foregroundMark x1="96839" y1="62644" x2="96552" y2="48563"/>
                            <a14:foregroundMark x1="85632" y1="67529" x2="87644" y2="65805"/>
                          </a14:backgroundRemoval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355220">
                <a:off x="4824214" y="3687340"/>
                <a:ext cx="1169665" cy="1169665"/>
              </a:xfrm>
              <a:prstGeom prst="rect">
                <a:avLst/>
              </a:prstGeom>
            </p:spPr>
          </p:pic>
          <p:pic>
            <p:nvPicPr>
              <p:cNvPr id="24" name="Рисунок 23">
                <a:extLst>
                  <a:ext uri="{FF2B5EF4-FFF2-40B4-BE49-F238E27FC236}">
                    <a16:creationId xmlns:a16="http://schemas.microsoft.com/office/drawing/2014/main" id="{378741F7-5A3A-4D1F-8968-BBFA42F7C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2669408">
                <a:off x="5854507" y="3361004"/>
                <a:ext cx="482986" cy="1467530"/>
              </a:xfrm>
              <a:prstGeom prst="rect">
                <a:avLst/>
              </a:prstGeom>
            </p:spPr>
          </p:pic>
        </p:grp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954F9664-D97A-4D6A-AF85-CD8CB397EA13}"/>
              </a:ext>
            </a:extLst>
          </p:cNvPr>
          <p:cNvGrpSpPr/>
          <p:nvPr/>
        </p:nvGrpSpPr>
        <p:grpSpPr>
          <a:xfrm>
            <a:off x="2836325" y="3677109"/>
            <a:ext cx="2324613" cy="530818"/>
            <a:chOff x="2836325" y="3677109"/>
            <a:chExt cx="2324613" cy="530818"/>
          </a:xfrm>
        </p:grpSpPr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FD2EB1CC-E99E-4F3A-BC51-D050CD30A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314729">
              <a:off x="4185680" y="3184836"/>
              <a:ext cx="482986" cy="1467531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348F81A5-0475-4C87-8471-DCB85E66F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758887">
              <a:off x="3328598" y="3232668"/>
              <a:ext cx="482986" cy="1467531"/>
            </a:xfrm>
            <a:prstGeom prst="rect">
              <a:avLst/>
            </a:prstGeom>
          </p:spPr>
        </p:pic>
      </p:grpSp>
      <p:sp>
        <p:nvSpPr>
          <p:cNvPr id="75" name="Прямоугольник 74">
            <a:hlinkClick r:id="rId17" action="ppaction://hlinksldjump"/>
            <a:extLst>
              <a:ext uri="{FF2B5EF4-FFF2-40B4-BE49-F238E27FC236}">
                <a16:creationId xmlns:a16="http://schemas.microsoft.com/office/drawing/2014/main" id="{6F9EE5A2-BDD3-49AC-B62E-D3BD8A257570}"/>
              </a:ext>
            </a:extLst>
          </p:cNvPr>
          <p:cNvSpPr/>
          <p:nvPr/>
        </p:nvSpPr>
        <p:spPr>
          <a:xfrm flipV="1">
            <a:off x="-5118954" y="-7963749"/>
            <a:ext cx="30676132" cy="186093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4A15FEAA-5F0D-4453-9888-FF3D45EAEEA9}"/>
              </a:ext>
            </a:extLst>
          </p:cNvPr>
          <p:cNvGrpSpPr/>
          <p:nvPr/>
        </p:nvGrpSpPr>
        <p:grpSpPr>
          <a:xfrm>
            <a:off x="-3552086" y="-9507071"/>
            <a:ext cx="25658399" cy="22042713"/>
            <a:chOff x="-3552086" y="-9507071"/>
            <a:chExt cx="25658399" cy="22042713"/>
          </a:xfrm>
        </p:grpSpPr>
        <p:grpSp>
          <p:nvGrpSpPr>
            <p:cNvPr id="74" name="Группа 73">
              <a:extLst>
                <a:ext uri="{FF2B5EF4-FFF2-40B4-BE49-F238E27FC236}">
                  <a16:creationId xmlns:a16="http://schemas.microsoft.com/office/drawing/2014/main" id="{EF299E30-8882-4E56-A5A3-233B7F18BCC3}"/>
                </a:ext>
              </a:extLst>
            </p:cNvPr>
            <p:cNvGrpSpPr/>
            <p:nvPr/>
          </p:nvGrpSpPr>
          <p:grpSpPr>
            <a:xfrm>
              <a:off x="-1668088" y="-9507071"/>
              <a:ext cx="23774401" cy="22042713"/>
              <a:chOff x="29302242" y="10047689"/>
              <a:chExt cx="23774401" cy="22042713"/>
            </a:xfrm>
          </p:grpSpPr>
          <p:pic>
            <p:nvPicPr>
              <p:cNvPr id="52" name="Рисунок 51">
                <a:extLst>
                  <a:ext uri="{FF2B5EF4-FFF2-40B4-BE49-F238E27FC236}">
                    <a16:creationId xmlns:a16="http://schemas.microsoft.com/office/drawing/2014/main" id="{4B1B8934-0828-49C7-AD0C-66C2C279EE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02244" y="19116854"/>
                <a:ext cx="12921224" cy="6844211"/>
              </a:xfrm>
              <a:prstGeom prst="rect">
                <a:avLst/>
              </a:prstGeom>
            </p:spPr>
          </p:pic>
          <p:pic>
            <p:nvPicPr>
              <p:cNvPr id="53" name="Рисунок 52">
                <a:extLst>
                  <a:ext uri="{FF2B5EF4-FFF2-40B4-BE49-F238E27FC236}">
                    <a16:creationId xmlns:a16="http://schemas.microsoft.com/office/drawing/2014/main" id="{E4FA86F5-4259-4F8D-8D37-86997A7376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02244" y="16177026"/>
                <a:ext cx="12921224" cy="6844211"/>
              </a:xfrm>
              <a:prstGeom prst="rect">
                <a:avLst/>
              </a:prstGeom>
            </p:spPr>
          </p:pic>
          <p:pic>
            <p:nvPicPr>
              <p:cNvPr id="54" name="Рисунок 53">
                <a:extLst>
                  <a:ext uri="{FF2B5EF4-FFF2-40B4-BE49-F238E27FC236}">
                    <a16:creationId xmlns:a16="http://schemas.microsoft.com/office/drawing/2014/main" id="{E359E7D0-C3F3-4F34-8377-DB85B9E958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2428" y="19116854"/>
                <a:ext cx="12404213" cy="6844211"/>
              </a:xfrm>
              <a:prstGeom prst="rect">
                <a:avLst/>
              </a:prstGeom>
            </p:spPr>
          </p:pic>
          <p:pic>
            <p:nvPicPr>
              <p:cNvPr id="55" name="Рисунок 54">
                <a:extLst>
                  <a:ext uri="{FF2B5EF4-FFF2-40B4-BE49-F238E27FC236}">
                    <a16:creationId xmlns:a16="http://schemas.microsoft.com/office/drawing/2014/main" id="{5FD61079-2723-4198-9351-2E1BE17599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72430" y="16177026"/>
                <a:ext cx="12404209" cy="6844211"/>
              </a:xfrm>
              <a:prstGeom prst="rect">
                <a:avLst/>
              </a:prstGeom>
            </p:spPr>
          </p:pic>
          <p:pic>
            <p:nvPicPr>
              <p:cNvPr id="56" name="Рисунок 55">
                <a:extLst>
                  <a:ext uri="{FF2B5EF4-FFF2-40B4-BE49-F238E27FC236}">
                    <a16:creationId xmlns:a16="http://schemas.microsoft.com/office/drawing/2014/main" id="{AC286C2D-2EB4-460C-B276-7F2F36F061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60209" y="23007427"/>
                <a:ext cx="947394" cy="2953638"/>
              </a:xfrm>
              <a:prstGeom prst="rect">
                <a:avLst/>
              </a:prstGeom>
            </p:spPr>
          </p:pic>
          <p:pic>
            <p:nvPicPr>
              <p:cNvPr id="57" name="Рисунок 56">
                <a:extLst>
                  <a:ext uri="{FF2B5EF4-FFF2-40B4-BE49-F238E27FC236}">
                    <a16:creationId xmlns:a16="http://schemas.microsoft.com/office/drawing/2014/main" id="{F49F66AF-997A-4B0C-9F32-D346FDF84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965361" y="22060121"/>
                <a:ext cx="928816" cy="984545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DA36715-68E2-48D7-8389-20017AFA80B2}"/>
                  </a:ext>
                </a:extLst>
              </p:cNvPr>
              <p:cNvSpPr txBox="1"/>
              <p:nvPr/>
            </p:nvSpPr>
            <p:spPr>
              <a:xfrm>
                <a:off x="33813456" y="21039934"/>
                <a:ext cx="1407260" cy="923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5400" dirty="0" err="1">
                    <a:solidFill>
                      <a:schemeClr val="bg1"/>
                    </a:solidFill>
                  </a:rPr>
                  <a:t>Блу</a:t>
                </a:r>
                <a:endParaRPr lang="ru-RU" sz="5400" dirty="0">
                  <a:solidFill>
                    <a:schemeClr val="bg1"/>
                  </a:solidFill>
                </a:endParaRPr>
              </a:p>
            </p:txBody>
          </p:sp>
          <p:pic>
            <p:nvPicPr>
              <p:cNvPr id="59" name="Рисунок 58">
                <a:extLst>
                  <a:ext uri="{FF2B5EF4-FFF2-40B4-BE49-F238E27FC236}">
                    <a16:creationId xmlns:a16="http://schemas.microsoft.com/office/drawing/2014/main" id="{135F12AF-F456-4BC2-AED4-FC22A2FE0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89443" y="25961065"/>
                <a:ext cx="11887200" cy="6129337"/>
              </a:xfrm>
              <a:prstGeom prst="rect">
                <a:avLst/>
              </a:prstGeom>
            </p:spPr>
          </p:pic>
          <p:pic>
            <p:nvPicPr>
              <p:cNvPr id="60" name="Рисунок 59">
                <a:extLst>
                  <a:ext uri="{FF2B5EF4-FFF2-40B4-BE49-F238E27FC236}">
                    <a16:creationId xmlns:a16="http://schemas.microsoft.com/office/drawing/2014/main" id="{2676E4E5-0DE0-41F9-BFC9-CECD50466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189442" y="10047689"/>
                <a:ext cx="11887200" cy="6129337"/>
              </a:xfrm>
              <a:prstGeom prst="rect">
                <a:avLst/>
              </a:prstGeom>
            </p:spPr>
          </p:pic>
          <p:pic>
            <p:nvPicPr>
              <p:cNvPr id="61" name="Рисунок 60">
                <a:extLst>
                  <a:ext uri="{FF2B5EF4-FFF2-40B4-BE49-F238E27FC236}">
                    <a16:creationId xmlns:a16="http://schemas.microsoft.com/office/drawing/2014/main" id="{D933F547-8BAE-4A02-9077-A5DEF5C23C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02242" y="10047689"/>
                <a:ext cx="11887200" cy="6129337"/>
              </a:xfrm>
              <a:prstGeom prst="rect">
                <a:avLst/>
              </a:prstGeom>
            </p:spPr>
          </p:pic>
          <p:pic>
            <p:nvPicPr>
              <p:cNvPr id="62" name="Рисунок 61">
                <a:extLst>
                  <a:ext uri="{FF2B5EF4-FFF2-40B4-BE49-F238E27FC236}">
                    <a16:creationId xmlns:a16="http://schemas.microsoft.com/office/drawing/2014/main" id="{ECC8229F-9722-4E99-956D-5E5C0C885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02244" y="25961065"/>
                <a:ext cx="11887200" cy="6129337"/>
              </a:xfrm>
              <a:prstGeom prst="rect">
                <a:avLst/>
              </a:prstGeom>
            </p:spPr>
          </p:pic>
          <p:pic>
            <p:nvPicPr>
              <p:cNvPr id="63" name="Рисунок 62">
                <a:extLst>
                  <a:ext uri="{FF2B5EF4-FFF2-40B4-BE49-F238E27FC236}">
                    <a16:creationId xmlns:a16="http://schemas.microsoft.com/office/drawing/2014/main" id="{E053CCB3-D357-4B5F-92AF-79A83AFFEE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17" t="22389" r="22956" b="19636"/>
              <a:stretch/>
            </p:blipFill>
            <p:spPr>
              <a:xfrm rot="16500495">
                <a:off x="37250581" y="23421876"/>
                <a:ext cx="878984" cy="970132"/>
              </a:xfrm>
              <a:prstGeom prst="rect">
                <a:avLst/>
              </a:prstGeom>
            </p:spPr>
          </p:pic>
          <p:pic>
            <p:nvPicPr>
              <p:cNvPr id="64" name="Рисунок 63">
                <a:extLst>
                  <a:ext uri="{FF2B5EF4-FFF2-40B4-BE49-F238E27FC236}">
                    <a16:creationId xmlns:a16="http://schemas.microsoft.com/office/drawing/2014/main" id="{19D38377-18F6-4053-A16A-CEA4D8F4B9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2299" b="98276" l="1437" r="96839">
                            <a14:foregroundMark x1="25862" y1="81609" x2="27299" y2="79023"/>
                            <a14:foregroundMark x1="25575" y1="82184" x2="25575" y2="82184"/>
                            <a14:foregroundMark x1="27011" y1="79598" x2="27874" y2="78736"/>
                            <a14:foregroundMark x1="28161" y1="77586" x2="31897" y2="69540"/>
                            <a14:foregroundMark x1="32184" y1="73851" x2="33908" y2="74425"/>
                            <a14:foregroundMark x1="2011" y1="94540" x2="3161" y2="94253"/>
                            <a14:foregroundMark x1="6897" y1="97126" x2="7471" y2="97989"/>
                            <a14:foregroundMark x1="8333" y1="97989" x2="9483" y2="98563"/>
                            <a14:foregroundMark x1="72414" y1="16667" x2="76724" y2="16954"/>
                            <a14:foregroundMark x1="71839" y1="20115" x2="70977" y2="20690"/>
                            <a14:foregroundMark x1="70977" y1="20690" x2="70690" y2="12356"/>
                            <a14:foregroundMark x1="71552" y1="25862" x2="72126" y2="25000"/>
                            <a14:foregroundMark x1="78161" y1="24713" x2="78161" y2="24713"/>
                            <a14:foregroundMark x1="77299" y1="31034" x2="76437" y2="33046"/>
                            <a14:foregroundMark x1="33046" y1="19253" x2="33046" y2="19253"/>
                            <a14:foregroundMark x1="44253" y1="17816" x2="49713" y2="18391"/>
                            <a14:foregroundMark x1="54598" y1="18391" x2="61494" y2="17241"/>
                            <a14:foregroundMark x1="61782" y1="17241" x2="61782" y2="17241"/>
                            <a14:foregroundMark x1="61494" y1="17529" x2="72126" y2="25287"/>
                            <a14:foregroundMark x1="71839" y1="26437" x2="62069" y2="18966"/>
                            <a14:foregroundMark x1="59483" y1="13793" x2="59483" y2="13793"/>
                            <a14:foregroundMark x1="59483" y1="13793" x2="59483" y2="13793"/>
                            <a14:foregroundMark x1="34770" y1="11782" x2="34195" y2="11782"/>
                            <a14:foregroundMark x1="30747" y1="11782" x2="27586" y2="11494"/>
                            <a14:foregroundMark x1="26149" y1="11207" x2="46264" y2="9770"/>
                            <a14:foregroundMark x1="46264" y1="9770" x2="46264" y2="9770"/>
                            <a14:foregroundMark x1="40230" y1="4310" x2="41667" y2="4310"/>
                            <a14:foregroundMark x1="43103" y1="4310" x2="57184" y2="2586"/>
                            <a14:foregroundMark x1="86494" y1="44828" x2="86782" y2="53448"/>
                            <a14:foregroundMark x1="87356" y1="56609" x2="87356" y2="57759"/>
                            <a14:foregroundMark x1="89655" y1="63506" x2="89080" y2="63506"/>
                            <a14:foregroundMark x1="87069" y1="65230" x2="87356" y2="65517"/>
                            <a14:foregroundMark x1="96839" y1="62644" x2="96552" y2="48563"/>
                            <a14:foregroundMark x1="85632" y1="67529" x2="87644" y2="65805"/>
                          </a14:backgroundRemoval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7610157">
                <a:off x="35125937" y="21589276"/>
                <a:ext cx="1169665" cy="1169665"/>
              </a:xfrm>
              <a:prstGeom prst="rect">
                <a:avLst/>
              </a:prstGeom>
            </p:spPr>
          </p:pic>
          <p:pic>
            <p:nvPicPr>
              <p:cNvPr id="65" name="Рисунок 64">
                <a:extLst>
                  <a:ext uri="{FF2B5EF4-FFF2-40B4-BE49-F238E27FC236}">
                    <a16:creationId xmlns:a16="http://schemas.microsoft.com/office/drawing/2014/main" id="{B20C4758-F41F-4DAB-8A4A-DC0449C9A6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245674">
                <a:off x="38869016" y="22639091"/>
                <a:ext cx="947394" cy="2988791"/>
              </a:xfrm>
              <a:prstGeom prst="rect">
                <a:avLst/>
              </a:prstGeom>
            </p:spPr>
          </p:pic>
          <p:pic>
            <p:nvPicPr>
              <p:cNvPr id="66" name="Рисунок 65">
                <a:extLst>
                  <a:ext uri="{FF2B5EF4-FFF2-40B4-BE49-F238E27FC236}">
                    <a16:creationId xmlns:a16="http://schemas.microsoft.com/office/drawing/2014/main" id="{D2EE07AA-9A25-48FE-A12F-062C4F698F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3305760">
                <a:off x="38622439" y="22190462"/>
                <a:ext cx="482986" cy="1467530"/>
              </a:xfrm>
              <a:prstGeom prst="rect">
                <a:avLst/>
              </a:prstGeom>
            </p:spPr>
          </p:pic>
          <p:grpSp>
            <p:nvGrpSpPr>
              <p:cNvPr id="67" name="Группа 66">
                <a:extLst>
                  <a:ext uri="{FF2B5EF4-FFF2-40B4-BE49-F238E27FC236}">
                    <a16:creationId xmlns:a16="http://schemas.microsoft.com/office/drawing/2014/main" id="{AF929205-9C44-4EDF-A6D5-ED3AE0A88CDC}"/>
                  </a:ext>
                </a:extLst>
              </p:cNvPr>
              <p:cNvGrpSpPr/>
              <p:nvPr/>
            </p:nvGrpSpPr>
            <p:grpSpPr>
              <a:xfrm rot="2181396">
                <a:off x="39615364" y="21905252"/>
                <a:ext cx="947392" cy="984545"/>
                <a:chOff x="5948933" y="3429000"/>
                <a:chExt cx="485842" cy="504895"/>
              </a:xfrm>
            </p:grpSpPr>
            <p:pic>
              <p:nvPicPr>
                <p:cNvPr id="68" name="Рисунок 67">
                  <a:extLst>
                    <a:ext uri="{FF2B5EF4-FFF2-40B4-BE49-F238E27FC236}">
                      <a16:creationId xmlns:a16="http://schemas.microsoft.com/office/drawing/2014/main" id="{128AA0B8-1098-46CD-B7B2-1237D5BA13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rightnessContrast bright="-4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51575" y="3429000"/>
                  <a:ext cx="476316" cy="504895"/>
                </a:xfrm>
                <a:prstGeom prst="rect">
                  <a:avLst/>
                </a:prstGeom>
              </p:spPr>
            </p:pic>
            <p:sp>
              <p:nvSpPr>
                <p:cNvPr id="69" name="Прямоугольник 68">
                  <a:extLst>
                    <a:ext uri="{FF2B5EF4-FFF2-40B4-BE49-F238E27FC236}">
                      <a16:creationId xmlns:a16="http://schemas.microsoft.com/office/drawing/2014/main" id="{846B9FF6-628F-4229-B0FA-0AF5BCE2C9BC}"/>
                    </a:ext>
                  </a:extLst>
                </p:cNvPr>
                <p:cNvSpPr/>
                <p:nvPr/>
              </p:nvSpPr>
              <p:spPr>
                <a:xfrm>
                  <a:off x="5948933" y="3794116"/>
                  <a:ext cx="485842" cy="125444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ru-RU"/>
                </a:p>
              </p:txBody>
            </p:sp>
          </p:grpSp>
          <p:pic>
            <p:nvPicPr>
              <p:cNvPr id="70" name="Рисунок 69">
                <a:extLst>
                  <a:ext uri="{FF2B5EF4-FFF2-40B4-BE49-F238E27FC236}">
                    <a16:creationId xmlns:a16="http://schemas.microsoft.com/office/drawing/2014/main" id="{3FC14449-7F0A-4EC1-9D72-CFC769E9E5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0916" y="23000826"/>
                <a:ext cx="482986" cy="1467530"/>
              </a:xfrm>
              <a:prstGeom prst="rect">
                <a:avLst/>
              </a:prstGeom>
            </p:spPr>
          </p:pic>
          <p:cxnSp>
            <p:nvCxnSpPr>
              <p:cNvPr id="71" name="Прямая соединительная линия 70">
                <a:extLst>
                  <a:ext uri="{FF2B5EF4-FFF2-40B4-BE49-F238E27FC236}">
                    <a16:creationId xmlns:a16="http://schemas.microsoft.com/office/drawing/2014/main" id="{848450D3-48CB-48DC-93B2-77A959494B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419897" y="22895451"/>
                <a:ext cx="145671" cy="1588795"/>
              </a:xfrm>
              <a:prstGeom prst="line">
                <a:avLst/>
              </a:prstGeom>
              <a:ln w="571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2" name="Рисунок 71">
                <a:extLst>
                  <a:ext uri="{FF2B5EF4-FFF2-40B4-BE49-F238E27FC236}">
                    <a16:creationId xmlns:a16="http://schemas.microsoft.com/office/drawing/2014/main" id="{A1326498-BB33-4B07-B09E-13C9EC9FA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3489140">
                <a:off x="35118935" y="22112754"/>
                <a:ext cx="482986" cy="1467531"/>
              </a:xfrm>
              <a:prstGeom prst="rect">
                <a:avLst/>
              </a:prstGeom>
            </p:spPr>
          </p:pic>
          <p:pic>
            <p:nvPicPr>
              <p:cNvPr id="73" name="Рисунок 72">
                <a:extLst>
                  <a:ext uri="{FF2B5EF4-FFF2-40B4-BE49-F238E27FC236}">
                    <a16:creationId xmlns:a16="http://schemas.microsoft.com/office/drawing/2014/main" id="{0C19761D-5FA9-4491-86AF-E0B0388E2E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61665">
                <a:off x="33485886" y="23016906"/>
                <a:ext cx="482986" cy="1467531"/>
              </a:xfrm>
              <a:prstGeom prst="rect">
                <a:avLst/>
              </a:prstGeom>
            </p:spPr>
          </p:pic>
        </p:grpSp>
        <p:sp>
          <p:nvSpPr>
            <p:cNvPr id="76" name="Прямоугольник 75">
              <a:extLst>
                <a:ext uri="{FF2B5EF4-FFF2-40B4-BE49-F238E27FC236}">
                  <a16:creationId xmlns:a16="http://schemas.microsoft.com/office/drawing/2014/main" id="{BFF10EC7-26CB-4260-AACE-6EBFAF4071DF}"/>
                </a:ext>
              </a:extLst>
            </p:cNvPr>
            <p:cNvSpPr/>
            <p:nvPr/>
          </p:nvSpPr>
          <p:spPr>
            <a:xfrm>
              <a:off x="-3552086" y="-4885566"/>
              <a:ext cx="19545764" cy="15324607"/>
            </a:xfrm>
            <a:prstGeom prst="rect">
              <a:avLst/>
            </a:prstGeom>
            <a:gradFill flip="none" rotWithShape="1">
              <a:gsLst>
                <a:gs pos="0">
                  <a:srgbClr val="FF0000">
                    <a:shade val="67500"/>
                    <a:satMod val="115000"/>
                    <a:alpha val="0"/>
                  </a:srgbClr>
                </a:gs>
                <a:gs pos="100000">
                  <a:srgbClr val="FF0000">
                    <a:shade val="100000"/>
                    <a:satMod val="11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Прямоугольник 76">
              <a:hlinkClick r:id="rId18" action="ppaction://hlinksldjump"/>
              <a:extLst>
                <a:ext uri="{FF2B5EF4-FFF2-40B4-BE49-F238E27FC236}">
                  <a16:creationId xmlns:a16="http://schemas.microsoft.com/office/drawing/2014/main" id="{5B1322AD-0F80-4383-9BB2-2110BFED4B1C}"/>
                </a:ext>
              </a:extLst>
            </p:cNvPr>
            <p:cNvSpPr/>
            <p:nvPr/>
          </p:nvSpPr>
          <p:spPr>
            <a:xfrm>
              <a:off x="4463112" y="5450033"/>
              <a:ext cx="3515368" cy="66809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prst="angle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uk-UA" dirty="0"/>
                <a:t>Повторить</a:t>
              </a:r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132029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32" presetClass="emph" presetSubtype="0" repeatCount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F2172E80-083E-47AF-8744-0D3DFE1D7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B31D87ED-9A0E-47CC-A505-BB5A0C41A5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F816E8BE-ACBF-456B-AB75-8064164596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40850E1A-97E1-4A61-839E-28D549584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1559AE1C-FA72-4BD4-A06D-BBC72D1B01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D769C38F-214F-4178-A22D-4CA0B62C4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4D3C51DB-2329-4882-A36C-D52B10D4CB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4" y="2427876"/>
            <a:ext cx="6361135" cy="3509852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E0435D37-74C0-43AA-B414-492A334269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3" cy="3509852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623F6072-47A7-4A18-A499-956FA998C4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00" y="4423042"/>
            <a:ext cx="485843" cy="1514686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441E4728-C534-40CC-9553-52E3633BE6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015" y="4427805"/>
            <a:ext cx="247685" cy="752580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C553F804-B3B7-4036-B1C3-A30DE0D547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42" y="3937244"/>
            <a:ext cx="476316" cy="504895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5078B83C-5DB9-438A-8322-6083F7FBB4C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301" y="4427805"/>
            <a:ext cx="247685" cy="752580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38869AFC-8B69-4850-846F-DF71F1360795}"/>
              </a:ext>
            </a:extLst>
          </p:cNvPr>
          <p:cNvSpPr txBox="1"/>
          <p:nvPr/>
        </p:nvSpPr>
        <p:spPr>
          <a:xfrm>
            <a:off x="2264857" y="3321818"/>
            <a:ext cx="7216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</a:rPr>
              <a:t>Блу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AB2840FC-3D6C-48FD-8BF5-99AFD51AC8B2}"/>
              </a:ext>
            </a:extLst>
          </p:cNvPr>
          <p:cNvGrpSpPr/>
          <p:nvPr/>
        </p:nvGrpSpPr>
        <p:grpSpPr>
          <a:xfrm>
            <a:off x="4230646" y="3919216"/>
            <a:ext cx="1688464" cy="2018512"/>
            <a:chOff x="4230646" y="3919216"/>
            <a:chExt cx="1688464" cy="2018512"/>
          </a:xfrm>
        </p:grpSpPr>
        <p:pic>
          <p:nvPicPr>
            <p:cNvPr id="89" name="Рисунок 88">
              <a:extLst>
                <a:ext uri="{FF2B5EF4-FFF2-40B4-BE49-F238E27FC236}">
                  <a16:creationId xmlns:a16="http://schemas.microsoft.com/office/drawing/2014/main" id="{3999861B-9DC7-4B3B-B3AB-DEA1A71A4E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689605">
              <a:off x="4230646" y="4786394"/>
              <a:ext cx="858141" cy="858141"/>
            </a:xfrm>
            <a:prstGeom prst="rect">
              <a:avLst/>
            </a:prstGeom>
          </p:spPr>
        </p:pic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4498C6E7-F170-4C1D-B74B-86C765068E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1686" y="4405014"/>
              <a:ext cx="485843" cy="1532714"/>
            </a:xfrm>
            <a:prstGeom prst="rect">
              <a:avLst/>
            </a:prstGeom>
          </p:spPr>
        </p:pic>
        <p:pic>
          <p:nvPicPr>
            <p:cNvPr id="91" name="Рисунок 90">
              <a:extLst>
                <a:ext uri="{FF2B5EF4-FFF2-40B4-BE49-F238E27FC236}">
                  <a16:creationId xmlns:a16="http://schemas.microsoft.com/office/drawing/2014/main" id="{540B2147-FA32-4541-A071-705A8C6A1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4001" y="4409777"/>
              <a:ext cx="247685" cy="752580"/>
            </a:xfrm>
            <a:prstGeom prst="rect">
              <a:avLst/>
            </a:prstGeom>
          </p:spPr>
        </p:pic>
        <p:grpSp>
          <p:nvGrpSpPr>
            <p:cNvPr id="93" name="Группа 92">
              <a:extLst>
                <a:ext uri="{FF2B5EF4-FFF2-40B4-BE49-F238E27FC236}">
                  <a16:creationId xmlns:a16="http://schemas.microsoft.com/office/drawing/2014/main" id="{864FBF46-DB00-4BC0-A2CC-FC0BB94F346B}"/>
                </a:ext>
              </a:extLst>
            </p:cNvPr>
            <p:cNvGrpSpPr/>
            <p:nvPr/>
          </p:nvGrpSpPr>
          <p:grpSpPr>
            <a:xfrm>
              <a:off x="4917445" y="3919216"/>
              <a:ext cx="485842" cy="504895"/>
              <a:chOff x="5948933" y="3429000"/>
              <a:chExt cx="485842" cy="504895"/>
            </a:xfrm>
          </p:grpSpPr>
          <p:pic>
            <p:nvPicPr>
              <p:cNvPr id="94" name="Рисунок 93">
                <a:extLst>
                  <a:ext uri="{FF2B5EF4-FFF2-40B4-BE49-F238E27FC236}">
                    <a16:creationId xmlns:a16="http://schemas.microsoft.com/office/drawing/2014/main" id="{EB635873-1C22-4134-A233-258AE62C44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1575" y="3429000"/>
                <a:ext cx="476316" cy="504895"/>
              </a:xfrm>
              <a:prstGeom prst="rect">
                <a:avLst/>
              </a:prstGeom>
            </p:spPr>
          </p:pic>
          <p:sp>
            <p:nvSpPr>
              <p:cNvPr id="95" name="Прямоугольник 94">
                <a:extLst>
                  <a:ext uri="{FF2B5EF4-FFF2-40B4-BE49-F238E27FC236}">
                    <a16:creationId xmlns:a16="http://schemas.microsoft.com/office/drawing/2014/main" id="{B6D8BBBB-8046-439A-B4C1-3621219CF47D}"/>
                  </a:ext>
                </a:extLst>
              </p:cNvPr>
              <p:cNvSpPr/>
              <p:nvPr/>
            </p:nvSpPr>
            <p:spPr>
              <a:xfrm>
                <a:off x="5948933" y="3794116"/>
                <a:ext cx="485842" cy="12544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83" name="Рисунок 82">
              <a:extLst>
                <a:ext uri="{FF2B5EF4-FFF2-40B4-BE49-F238E27FC236}">
                  <a16:creationId xmlns:a16="http://schemas.microsoft.com/office/drawing/2014/main" id="{754E5A18-01B9-4C23-B52A-A3F634ADB2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2299" b="98276" l="1437" r="96839">
                          <a14:foregroundMark x1="25862" y1="81609" x2="27299" y2="79023"/>
                          <a14:foregroundMark x1="25575" y1="82184" x2="25575" y2="82184"/>
                          <a14:foregroundMark x1="27011" y1="79598" x2="27874" y2="78736"/>
                          <a14:foregroundMark x1="28161" y1="77586" x2="31897" y2="69540"/>
                          <a14:foregroundMark x1="32184" y1="73851" x2="33908" y2="74425"/>
                          <a14:foregroundMark x1="2011" y1="94540" x2="3161" y2="94253"/>
                          <a14:foregroundMark x1="6897" y1="97126" x2="7471" y2="97989"/>
                          <a14:foregroundMark x1="8333" y1="97989" x2="9483" y2="98563"/>
                          <a14:foregroundMark x1="72414" y1="16667" x2="76724" y2="16954"/>
                          <a14:foregroundMark x1="71839" y1="20115" x2="70977" y2="20690"/>
                          <a14:foregroundMark x1="70977" y1="20690" x2="70690" y2="12356"/>
                          <a14:foregroundMark x1="71552" y1="25862" x2="72126" y2="25000"/>
                          <a14:foregroundMark x1="78161" y1="24713" x2="78161" y2="24713"/>
                          <a14:foregroundMark x1="77299" y1="31034" x2="76437" y2="33046"/>
                          <a14:foregroundMark x1="33046" y1="19253" x2="33046" y2="19253"/>
                          <a14:foregroundMark x1="44253" y1="17816" x2="49713" y2="18391"/>
                          <a14:foregroundMark x1="54598" y1="18391" x2="61494" y2="17241"/>
                          <a14:foregroundMark x1="61782" y1="17241" x2="61782" y2="17241"/>
                          <a14:foregroundMark x1="61494" y1="17529" x2="72126" y2="25287"/>
                          <a14:foregroundMark x1="71839" y1="26437" x2="62069" y2="18966"/>
                          <a14:foregroundMark x1="59483" y1="13793" x2="59483" y2="13793"/>
                          <a14:foregroundMark x1="59483" y1="13793" x2="59483" y2="13793"/>
                          <a14:foregroundMark x1="34770" y1="11782" x2="34195" y2="11782"/>
                          <a14:foregroundMark x1="30747" y1="11782" x2="27586" y2="11494"/>
                          <a14:foregroundMark x1="26149" y1="11207" x2="46264" y2="9770"/>
                          <a14:foregroundMark x1="46264" y1="9770" x2="46264" y2="9770"/>
                          <a14:foregroundMark x1="40230" y1="4310" x2="41667" y2="4310"/>
                          <a14:foregroundMark x1="43103" y1="4310" x2="57184" y2="2586"/>
                          <a14:foregroundMark x1="86494" y1="44828" x2="86782" y2="53448"/>
                          <a14:foregroundMark x1="87356" y1="56609" x2="87356" y2="57759"/>
                          <a14:foregroundMark x1="89655" y1="63506" x2="89080" y2="63506"/>
                          <a14:foregroundMark x1="87069" y1="65230" x2="87356" y2="65517"/>
                          <a14:foregroundMark x1="96839" y1="62644" x2="96552" y2="48563"/>
                          <a14:foregroundMark x1="85632" y1="67529" x2="87644" y2="65805"/>
                        </a14:backgroundRemoval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04768">
              <a:off x="5319282" y="4649245"/>
              <a:ext cx="599828" cy="599828"/>
            </a:xfrm>
            <a:prstGeom prst="rect">
              <a:avLst/>
            </a:prstGeom>
          </p:spPr>
        </p:pic>
        <p:pic>
          <p:nvPicPr>
            <p:cNvPr id="92" name="Рисунок 91">
              <a:extLst>
                <a:ext uri="{FF2B5EF4-FFF2-40B4-BE49-F238E27FC236}">
                  <a16:creationId xmlns:a16="http://schemas.microsoft.com/office/drawing/2014/main" id="{E3446A71-BBAF-4688-A181-56A394154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rightnessContrast bright="-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287" y="4409777"/>
              <a:ext cx="247685" cy="752580"/>
            </a:xfrm>
            <a:prstGeom prst="rect">
              <a:avLst/>
            </a:prstGeom>
          </p:spPr>
        </p:pic>
      </p:grpSp>
      <p:sp>
        <p:nvSpPr>
          <p:cNvPr id="96" name="Прямоугольник 95">
            <a:extLst>
              <a:ext uri="{FF2B5EF4-FFF2-40B4-BE49-F238E27FC236}">
                <a16:creationId xmlns:a16="http://schemas.microsoft.com/office/drawing/2014/main" id="{3E145D56-971D-4667-A2C6-C8BAE7CE361F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2272F997-5F9A-4698-A6D7-C5BFB5E1C83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5CB06418-4145-45A4-A21D-CB011087B5B3}"/>
              </a:ext>
            </a:extLst>
          </p:cNvPr>
          <p:cNvSpPr/>
          <p:nvPr/>
        </p:nvSpPr>
        <p:spPr>
          <a:xfrm>
            <a:off x="8446659" y="464775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F425BFCA-C8CE-43E3-A672-BAFE3ED9F9B4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21"/>
          <a:stretch/>
        </p:blipFill>
        <p:spPr>
          <a:xfrm rot="558957">
            <a:off x="8205193" y="173847"/>
            <a:ext cx="1756349" cy="1394162"/>
          </a:xfrm>
          <a:prstGeom prst="rect">
            <a:avLst/>
          </a:prstGeom>
        </p:spPr>
      </p:pic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B415F01C-F07D-4716-86E5-2CF2E4264CE4}"/>
              </a:ext>
            </a:extLst>
          </p:cNvPr>
          <p:cNvSpPr/>
          <p:nvPr/>
        </p:nvSpPr>
        <p:spPr>
          <a:xfrm>
            <a:off x="7114055" y="47003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0AF8C362-7C4B-4AB2-A980-3E393E0F1CC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299" b="98276" l="1437" r="96839">
                        <a14:foregroundMark x1="25862" y1="81609" x2="27299" y2="79023"/>
                        <a14:foregroundMark x1="25575" y1="82184" x2="25575" y2="82184"/>
                        <a14:foregroundMark x1="27011" y1="79598" x2="27874" y2="78736"/>
                        <a14:foregroundMark x1="28161" y1="77586" x2="31897" y2="69540"/>
                        <a14:foregroundMark x1="32184" y1="73851" x2="33908" y2="74425"/>
                        <a14:foregroundMark x1="2011" y1="94540" x2="3161" y2="94253"/>
                        <a14:foregroundMark x1="6897" y1="97126" x2="7471" y2="97989"/>
                        <a14:foregroundMark x1="8333" y1="97989" x2="9483" y2="98563"/>
                        <a14:foregroundMark x1="72414" y1="16667" x2="76724" y2="16954"/>
                        <a14:foregroundMark x1="71839" y1="20115" x2="70977" y2="20690"/>
                        <a14:foregroundMark x1="70977" y1="20690" x2="70690" y2="12356"/>
                        <a14:foregroundMark x1="71552" y1="25862" x2="72126" y2="25000"/>
                        <a14:foregroundMark x1="78161" y1="24713" x2="78161" y2="24713"/>
                        <a14:foregroundMark x1="77299" y1="31034" x2="76437" y2="33046"/>
                        <a14:foregroundMark x1="33046" y1="19253" x2="33046" y2="19253"/>
                        <a14:foregroundMark x1="44253" y1="17816" x2="49713" y2="18391"/>
                        <a14:foregroundMark x1="54598" y1="18391" x2="61494" y2="17241"/>
                        <a14:foregroundMark x1="61782" y1="17241" x2="61782" y2="17241"/>
                        <a14:foregroundMark x1="61494" y1="17529" x2="72126" y2="25287"/>
                        <a14:foregroundMark x1="71839" y1="26437" x2="62069" y2="18966"/>
                        <a14:foregroundMark x1="59483" y1="13793" x2="59483" y2="13793"/>
                        <a14:foregroundMark x1="59483" y1="13793" x2="59483" y2="13793"/>
                        <a14:foregroundMark x1="34770" y1="11782" x2="34195" y2="11782"/>
                        <a14:foregroundMark x1="30747" y1="11782" x2="27586" y2="11494"/>
                        <a14:foregroundMark x1="26149" y1="11207" x2="46264" y2="9770"/>
                        <a14:foregroundMark x1="46264" y1="9770" x2="46264" y2="9770"/>
                        <a14:foregroundMark x1="40230" y1="4310" x2="41667" y2="4310"/>
                        <a14:foregroundMark x1="43103" y1="4310" x2="57184" y2="2586"/>
                        <a14:foregroundMark x1="86494" y1="44828" x2="86782" y2="53448"/>
                        <a14:foregroundMark x1="87356" y1="56609" x2="87356" y2="57759"/>
                        <a14:foregroundMark x1="89655" y1="63506" x2="89080" y2="63506"/>
                        <a14:foregroundMark x1="87069" y1="65230" x2="87356" y2="65517"/>
                        <a14:foregroundMark x1="96839" y1="62644" x2="96552" y2="48563"/>
                        <a14:foregroundMark x1="85632" y1="67529" x2="87644" y2="6580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5214">
            <a:off x="7257502" y="630901"/>
            <a:ext cx="851424" cy="851424"/>
          </a:xfrm>
          <a:prstGeom prst="rect">
            <a:avLst/>
          </a:prstGeom>
        </p:spPr>
      </p:pic>
      <p:sp>
        <p:nvSpPr>
          <p:cNvPr id="265" name="Прямоугольник 264">
            <a:extLst>
              <a:ext uri="{FF2B5EF4-FFF2-40B4-BE49-F238E27FC236}">
                <a16:creationId xmlns:a16="http://schemas.microsoft.com/office/drawing/2014/main" id="{187D44BF-DF15-4A6B-A710-72A67202A9A5}"/>
              </a:ext>
            </a:extLst>
          </p:cNvPr>
          <p:cNvSpPr/>
          <p:nvPr/>
        </p:nvSpPr>
        <p:spPr>
          <a:xfrm>
            <a:off x="-224975" y="-481264"/>
            <a:ext cx="13013815" cy="62830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66" name="Группа 265">
            <a:extLst>
              <a:ext uri="{FF2B5EF4-FFF2-40B4-BE49-F238E27FC236}">
                <a16:creationId xmlns:a16="http://schemas.microsoft.com/office/drawing/2014/main" id="{7AD850DC-BD3E-4D0C-9FB1-C9665758D651}"/>
              </a:ext>
            </a:extLst>
          </p:cNvPr>
          <p:cNvGrpSpPr/>
          <p:nvPr/>
        </p:nvGrpSpPr>
        <p:grpSpPr>
          <a:xfrm>
            <a:off x="-2595189" y="3581400"/>
            <a:ext cx="1779531" cy="2018512"/>
            <a:chOff x="5257893" y="3429000"/>
            <a:chExt cx="1779531" cy="2018512"/>
          </a:xfrm>
        </p:grpSpPr>
        <p:pic>
          <p:nvPicPr>
            <p:cNvPr id="267" name="Рисунок 266">
              <a:extLst>
                <a:ext uri="{FF2B5EF4-FFF2-40B4-BE49-F238E27FC236}">
                  <a16:creationId xmlns:a16="http://schemas.microsoft.com/office/drawing/2014/main" id="{E74F5015-9090-4AEF-A50A-2CEA11D0B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689605">
              <a:off x="5257893" y="4296178"/>
              <a:ext cx="858141" cy="858141"/>
            </a:xfrm>
            <a:prstGeom prst="rect">
              <a:avLst/>
            </a:prstGeom>
          </p:spPr>
        </p:pic>
        <p:pic>
          <p:nvPicPr>
            <p:cNvPr id="268" name="Рисунок 267">
              <a:extLst>
                <a:ext uri="{FF2B5EF4-FFF2-40B4-BE49-F238E27FC236}">
                  <a16:creationId xmlns:a16="http://schemas.microsoft.com/office/drawing/2014/main" id="{241C6918-AE05-41D8-9193-E0F7BF435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933" y="3914798"/>
              <a:ext cx="485843" cy="1532714"/>
            </a:xfrm>
            <a:prstGeom prst="rect">
              <a:avLst/>
            </a:prstGeom>
          </p:spPr>
        </p:pic>
        <p:pic>
          <p:nvPicPr>
            <p:cNvPr id="269" name="Рисунок 268">
              <a:extLst>
                <a:ext uri="{FF2B5EF4-FFF2-40B4-BE49-F238E27FC236}">
                  <a16:creationId xmlns:a16="http://schemas.microsoft.com/office/drawing/2014/main" id="{E9855138-BFB1-4E57-8D59-3D8CE96C74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248" y="3919561"/>
              <a:ext cx="247685" cy="752580"/>
            </a:xfrm>
            <a:prstGeom prst="rect">
              <a:avLst/>
            </a:prstGeom>
          </p:spPr>
        </p:pic>
        <p:grpSp>
          <p:nvGrpSpPr>
            <p:cNvPr id="270" name="Группа 269">
              <a:extLst>
                <a:ext uri="{FF2B5EF4-FFF2-40B4-BE49-F238E27FC236}">
                  <a16:creationId xmlns:a16="http://schemas.microsoft.com/office/drawing/2014/main" id="{E06C6D31-35B7-4687-8FF4-E7729CF9D825}"/>
                </a:ext>
              </a:extLst>
            </p:cNvPr>
            <p:cNvGrpSpPr/>
            <p:nvPr/>
          </p:nvGrpSpPr>
          <p:grpSpPr>
            <a:xfrm>
              <a:off x="5944692" y="3429000"/>
              <a:ext cx="485842" cy="504895"/>
              <a:chOff x="5948933" y="3429000"/>
              <a:chExt cx="485842" cy="504895"/>
            </a:xfrm>
          </p:grpSpPr>
          <p:pic>
            <p:nvPicPr>
              <p:cNvPr id="273" name="Рисунок 272">
                <a:extLst>
                  <a:ext uri="{FF2B5EF4-FFF2-40B4-BE49-F238E27FC236}">
                    <a16:creationId xmlns:a16="http://schemas.microsoft.com/office/drawing/2014/main" id="{C8B59D1F-EF46-4F2C-AAFE-92C960DDA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1575" y="3429000"/>
                <a:ext cx="476316" cy="504895"/>
              </a:xfrm>
              <a:prstGeom prst="rect">
                <a:avLst/>
              </a:prstGeom>
            </p:spPr>
          </p:pic>
          <p:sp>
            <p:nvSpPr>
              <p:cNvPr id="274" name="Прямоугольник 273">
                <a:extLst>
                  <a:ext uri="{FF2B5EF4-FFF2-40B4-BE49-F238E27FC236}">
                    <a16:creationId xmlns:a16="http://schemas.microsoft.com/office/drawing/2014/main" id="{74100624-DF6A-4A3A-AD7B-EAC7530EBFA8}"/>
                  </a:ext>
                </a:extLst>
              </p:cNvPr>
              <p:cNvSpPr/>
              <p:nvPr/>
            </p:nvSpPr>
            <p:spPr>
              <a:xfrm>
                <a:off x="5948933" y="3794116"/>
                <a:ext cx="485842" cy="12544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271" name="Рисунок 270">
              <a:extLst>
                <a:ext uri="{FF2B5EF4-FFF2-40B4-BE49-F238E27FC236}">
                  <a16:creationId xmlns:a16="http://schemas.microsoft.com/office/drawing/2014/main" id="{45E81CCF-C2FC-424A-B289-6404D73D0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2299" b="98276" l="1437" r="96839">
                          <a14:foregroundMark x1="25862" y1="81609" x2="27299" y2="79023"/>
                          <a14:foregroundMark x1="25575" y1="82184" x2="25575" y2="82184"/>
                          <a14:foregroundMark x1="27011" y1="79598" x2="27874" y2="78736"/>
                          <a14:foregroundMark x1="28161" y1="77586" x2="31897" y2="69540"/>
                          <a14:foregroundMark x1="32184" y1="73851" x2="33908" y2="74425"/>
                          <a14:foregroundMark x1="2011" y1="94540" x2="3161" y2="94253"/>
                          <a14:foregroundMark x1="6897" y1="97126" x2="7471" y2="97989"/>
                          <a14:foregroundMark x1="8333" y1="97989" x2="9483" y2="98563"/>
                          <a14:foregroundMark x1="72414" y1="16667" x2="76724" y2="16954"/>
                          <a14:foregroundMark x1="71839" y1="20115" x2="70977" y2="20690"/>
                          <a14:foregroundMark x1="70977" y1="20690" x2="70690" y2="12356"/>
                          <a14:foregroundMark x1="71552" y1="25862" x2="72126" y2="25000"/>
                          <a14:foregroundMark x1="78161" y1="24713" x2="78161" y2="24713"/>
                          <a14:foregroundMark x1="77299" y1="31034" x2="76437" y2="33046"/>
                          <a14:foregroundMark x1="33046" y1="19253" x2="33046" y2="19253"/>
                          <a14:foregroundMark x1="44253" y1="17816" x2="49713" y2="18391"/>
                          <a14:foregroundMark x1="54598" y1="18391" x2="61494" y2="17241"/>
                          <a14:foregroundMark x1="61782" y1="17241" x2="61782" y2="17241"/>
                          <a14:foregroundMark x1="61494" y1="17529" x2="72126" y2="25287"/>
                          <a14:foregroundMark x1="71839" y1="26437" x2="62069" y2="18966"/>
                          <a14:foregroundMark x1="59483" y1="13793" x2="59483" y2="13793"/>
                          <a14:foregroundMark x1="59483" y1="13793" x2="59483" y2="13793"/>
                          <a14:foregroundMark x1="34770" y1="11782" x2="34195" y2="11782"/>
                          <a14:foregroundMark x1="30747" y1="11782" x2="27586" y2="11494"/>
                          <a14:foregroundMark x1="26149" y1="11207" x2="46264" y2="9770"/>
                          <a14:foregroundMark x1="46264" y1="9770" x2="46264" y2="9770"/>
                          <a14:foregroundMark x1="40230" y1="4310" x2="41667" y2="4310"/>
                          <a14:foregroundMark x1="43103" y1="4310" x2="57184" y2="2586"/>
                          <a14:foregroundMark x1="86494" y1="44828" x2="86782" y2="53448"/>
                          <a14:foregroundMark x1="87356" y1="56609" x2="87356" y2="57759"/>
                          <a14:foregroundMark x1="89655" y1="63506" x2="89080" y2="63506"/>
                          <a14:foregroundMark x1="87069" y1="65230" x2="87356" y2="65517"/>
                          <a14:foregroundMark x1="96839" y1="62644" x2="96552" y2="48563"/>
                          <a14:foregroundMark x1="85632" y1="67529" x2="87644" y2="658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95180">
              <a:off x="6437596" y="4171687"/>
              <a:ext cx="599828" cy="599828"/>
            </a:xfrm>
            <a:prstGeom prst="rect">
              <a:avLst/>
            </a:prstGeom>
          </p:spPr>
        </p:pic>
        <p:pic>
          <p:nvPicPr>
            <p:cNvPr id="272" name="Рисунок 271">
              <a:extLst>
                <a:ext uri="{FF2B5EF4-FFF2-40B4-BE49-F238E27FC236}">
                  <a16:creationId xmlns:a16="http://schemas.microsoft.com/office/drawing/2014/main" id="{0880CCD8-67B0-493E-9A71-513D50811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534" y="3919561"/>
              <a:ext cx="247685" cy="752580"/>
            </a:xfrm>
            <a:prstGeom prst="rect">
              <a:avLst/>
            </a:prstGeom>
          </p:spPr>
        </p:pic>
      </p:grpSp>
      <p:pic>
        <p:nvPicPr>
          <p:cNvPr id="275" name="Рисунок 274">
            <a:extLst>
              <a:ext uri="{FF2B5EF4-FFF2-40B4-BE49-F238E27FC236}">
                <a16:creationId xmlns:a16="http://schemas.microsoft.com/office/drawing/2014/main" id="{13C51037-8702-4FE4-A0BC-8EBB4190EB7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798" y="5581889"/>
            <a:ext cx="1916046" cy="1428511"/>
          </a:xfrm>
          <a:prstGeom prst="rect">
            <a:avLst/>
          </a:prstGeom>
        </p:spPr>
      </p:pic>
      <p:pic>
        <p:nvPicPr>
          <p:cNvPr id="276" name="Рисунок 275">
            <a:extLst>
              <a:ext uri="{FF2B5EF4-FFF2-40B4-BE49-F238E27FC236}">
                <a16:creationId xmlns:a16="http://schemas.microsoft.com/office/drawing/2014/main" id="{3DADED0D-DB03-4857-A944-BE01A5A6B84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247" y="5581888"/>
            <a:ext cx="1624847" cy="1428511"/>
          </a:xfrm>
          <a:prstGeom prst="rect">
            <a:avLst/>
          </a:prstGeom>
        </p:spPr>
      </p:pic>
      <p:pic>
        <p:nvPicPr>
          <p:cNvPr id="277" name="Рисунок 276">
            <a:extLst>
              <a:ext uri="{FF2B5EF4-FFF2-40B4-BE49-F238E27FC236}">
                <a16:creationId xmlns:a16="http://schemas.microsoft.com/office/drawing/2014/main" id="{1D921719-7489-49BD-8384-8CE485D79DF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094" y="5581887"/>
            <a:ext cx="1624847" cy="1428511"/>
          </a:xfrm>
          <a:prstGeom prst="rect">
            <a:avLst/>
          </a:prstGeom>
        </p:spPr>
      </p:pic>
      <p:pic>
        <p:nvPicPr>
          <p:cNvPr id="278" name="Рисунок 277">
            <a:extLst>
              <a:ext uri="{FF2B5EF4-FFF2-40B4-BE49-F238E27FC236}">
                <a16:creationId xmlns:a16="http://schemas.microsoft.com/office/drawing/2014/main" id="{3D1F3305-9EDE-4C78-B8DA-E90C9F933E4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941" y="5581886"/>
            <a:ext cx="1624847" cy="1428511"/>
          </a:xfrm>
          <a:prstGeom prst="rect">
            <a:avLst/>
          </a:prstGeom>
        </p:spPr>
      </p:pic>
      <p:pic>
        <p:nvPicPr>
          <p:cNvPr id="279" name="Рисунок 278">
            <a:extLst>
              <a:ext uri="{FF2B5EF4-FFF2-40B4-BE49-F238E27FC236}">
                <a16:creationId xmlns:a16="http://schemas.microsoft.com/office/drawing/2014/main" id="{FDE9811B-480D-4804-9930-DC74DBB4ECB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88" y="5581885"/>
            <a:ext cx="1624847" cy="1428511"/>
          </a:xfrm>
          <a:prstGeom prst="rect">
            <a:avLst/>
          </a:prstGeom>
        </p:spPr>
      </p:pic>
      <p:pic>
        <p:nvPicPr>
          <p:cNvPr id="280" name="Рисунок 279">
            <a:extLst>
              <a:ext uri="{FF2B5EF4-FFF2-40B4-BE49-F238E27FC236}">
                <a16:creationId xmlns:a16="http://schemas.microsoft.com/office/drawing/2014/main" id="{E9B9E91E-DAF8-40C0-BFC6-4AC5600E932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635" y="5581884"/>
            <a:ext cx="1624847" cy="1428511"/>
          </a:xfrm>
          <a:prstGeom prst="rect">
            <a:avLst/>
          </a:prstGeom>
        </p:spPr>
      </p:pic>
      <p:pic>
        <p:nvPicPr>
          <p:cNvPr id="281" name="Рисунок 280">
            <a:extLst>
              <a:ext uri="{FF2B5EF4-FFF2-40B4-BE49-F238E27FC236}">
                <a16:creationId xmlns:a16="http://schemas.microsoft.com/office/drawing/2014/main" id="{42BFA3BD-8644-43DB-B666-33398E66237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482" y="5581883"/>
            <a:ext cx="1624847" cy="1428511"/>
          </a:xfrm>
          <a:prstGeom prst="rect">
            <a:avLst/>
          </a:prstGeom>
        </p:spPr>
      </p:pic>
      <p:pic>
        <p:nvPicPr>
          <p:cNvPr id="282" name="Рисунок 281">
            <a:extLst>
              <a:ext uri="{FF2B5EF4-FFF2-40B4-BE49-F238E27FC236}">
                <a16:creationId xmlns:a16="http://schemas.microsoft.com/office/drawing/2014/main" id="{C1E59577-ADE8-4AE8-B19A-7810AB57A69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329" y="5581882"/>
            <a:ext cx="1624847" cy="1428511"/>
          </a:xfrm>
          <a:prstGeom prst="rect">
            <a:avLst/>
          </a:prstGeom>
        </p:spPr>
      </p:pic>
      <p:grpSp>
        <p:nvGrpSpPr>
          <p:cNvPr id="283" name="Группа 282">
            <a:extLst>
              <a:ext uri="{FF2B5EF4-FFF2-40B4-BE49-F238E27FC236}">
                <a16:creationId xmlns:a16="http://schemas.microsoft.com/office/drawing/2014/main" id="{E8C06ACA-4BD0-4800-96E4-FEF5AA8C926C}"/>
              </a:ext>
            </a:extLst>
          </p:cNvPr>
          <p:cNvGrpSpPr/>
          <p:nvPr/>
        </p:nvGrpSpPr>
        <p:grpSpPr>
          <a:xfrm>
            <a:off x="8723640" y="684068"/>
            <a:ext cx="3226772" cy="4920534"/>
            <a:chOff x="8571240" y="531668"/>
            <a:chExt cx="3226772" cy="4920534"/>
          </a:xfrm>
        </p:grpSpPr>
        <p:grpSp>
          <p:nvGrpSpPr>
            <p:cNvPr id="284" name="Группа 283">
              <a:extLst>
                <a:ext uri="{FF2B5EF4-FFF2-40B4-BE49-F238E27FC236}">
                  <a16:creationId xmlns:a16="http://schemas.microsoft.com/office/drawing/2014/main" id="{6FFC418B-558C-4217-AFE2-69F87E936D5D}"/>
                </a:ext>
              </a:extLst>
            </p:cNvPr>
            <p:cNvGrpSpPr/>
            <p:nvPr/>
          </p:nvGrpSpPr>
          <p:grpSpPr>
            <a:xfrm>
              <a:off x="8571240" y="531668"/>
              <a:ext cx="2684050" cy="4920534"/>
              <a:chOff x="8571240" y="531668"/>
              <a:chExt cx="2684050" cy="4920534"/>
            </a:xfrm>
          </p:grpSpPr>
          <p:pic>
            <p:nvPicPr>
              <p:cNvPr id="287" name="Рисунок 286">
                <a:extLst>
                  <a:ext uri="{FF2B5EF4-FFF2-40B4-BE49-F238E27FC236}">
                    <a16:creationId xmlns:a16="http://schemas.microsoft.com/office/drawing/2014/main" id="{12E8ACE7-6458-4278-867F-EC67EFCD6E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63584" y="2613355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288" name="Рисунок 287">
                <a:extLst>
                  <a:ext uri="{FF2B5EF4-FFF2-40B4-BE49-F238E27FC236}">
                    <a16:creationId xmlns:a16="http://schemas.microsoft.com/office/drawing/2014/main" id="{AFDCDFC4-804E-4D55-B3CF-0156B6814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1240" y="2580514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289" name="Рисунок 288">
                <a:extLst>
                  <a:ext uri="{FF2B5EF4-FFF2-40B4-BE49-F238E27FC236}">
                    <a16:creationId xmlns:a16="http://schemas.microsoft.com/office/drawing/2014/main" id="{53B7FCC1-D1F4-4565-B7D1-14C80EE945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74962" y="4032779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290" name="Рисунок 289">
                <a:extLst>
                  <a:ext uri="{FF2B5EF4-FFF2-40B4-BE49-F238E27FC236}">
                    <a16:creationId xmlns:a16="http://schemas.microsoft.com/office/drawing/2014/main" id="{CAF7BF4F-0F50-4311-909A-E24F11E529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1014" y="2622291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291" name="Рисунок 290">
                <a:extLst>
                  <a:ext uri="{FF2B5EF4-FFF2-40B4-BE49-F238E27FC236}">
                    <a16:creationId xmlns:a16="http://schemas.microsoft.com/office/drawing/2014/main" id="{31315B31-D71E-4089-BEBC-2DF48A83C7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52206" y="1291058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292" name="Рисунок 291">
                <a:extLst>
                  <a:ext uri="{FF2B5EF4-FFF2-40B4-BE49-F238E27FC236}">
                    <a16:creationId xmlns:a16="http://schemas.microsoft.com/office/drawing/2014/main" id="{3AEB6674-4B69-4DA7-83E2-6A2178F76C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1368" y="1732253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293" name="Рисунок 292">
                <a:extLst>
                  <a:ext uri="{FF2B5EF4-FFF2-40B4-BE49-F238E27FC236}">
                    <a16:creationId xmlns:a16="http://schemas.microsoft.com/office/drawing/2014/main" id="{2BF19667-F6CF-42A4-9ECF-784630DB6F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3012" y="1334631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294" name="Рисунок 293">
                <a:extLst>
                  <a:ext uri="{FF2B5EF4-FFF2-40B4-BE49-F238E27FC236}">
                    <a16:creationId xmlns:a16="http://schemas.microsoft.com/office/drawing/2014/main" id="{5B9A6E0F-C61B-4C10-A783-611A2E237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5591" y="531668"/>
                <a:ext cx="1332278" cy="1332278"/>
              </a:xfrm>
              <a:prstGeom prst="rect">
                <a:avLst/>
              </a:prstGeom>
            </p:spPr>
          </p:pic>
        </p:grpSp>
        <p:pic>
          <p:nvPicPr>
            <p:cNvPr id="285" name="Рисунок 284">
              <a:extLst>
                <a:ext uri="{FF2B5EF4-FFF2-40B4-BE49-F238E27FC236}">
                  <a16:creationId xmlns:a16="http://schemas.microsoft.com/office/drawing/2014/main" id="{26398269-E979-4D2F-A549-D9113698C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734" y="2613354"/>
              <a:ext cx="1332278" cy="1332278"/>
            </a:xfrm>
            <a:prstGeom prst="rect">
              <a:avLst/>
            </a:prstGeom>
          </p:spPr>
        </p:pic>
        <p:pic>
          <p:nvPicPr>
            <p:cNvPr id="286" name="Рисунок 285">
              <a:extLst>
                <a:ext uri="{FF2B5EF4-FFF2-40B4-BE49-F238E27FC236}">
                  <a16:creationId xmlns:a16="http://schemas.microsoft.com/office/drawing/2014/main" id="{709B2294-8AFC-4CDA-8E30-0C10E5CAB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953" y="1994921"/>
              <a:ext cx="1332278" cy="1332278"/>
            </a:xfrm>
            <a:prstGeom prst="rect">
              <a:avLst/>
            </a:prstGeom>
          </p:spPr>
        </p:pic>
      </p:grpSp>
      <p:sp>
        <p:nvSpPr>
          <p:cNvPr id="295" name="Прямоугольник 294">
            <a:extLst>
              <a:ext uri="{FF2B5EF4-FFF2-40B4-BE49-F238E27FC236}">
                <a16:creationId xmlns:a16="http://schemas.microsoft.com/office/drawing/2014/main" id="{DDE5C82F-FF40-41DB-9D26-A340E1C4D773}"/>
              </a:ext>
            </a:extLst>
          </p:cNvPr>
          <p:cNvSpPr/>
          <p:nvPr/>
        </p:nvSpPr>
        <p:spPr>
          <a:xfrm>
            <a:off x="9914951" y="6120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6" name="Рисунок 295">
            <a:extLst>
              <a:ext uri="{FF2B5EF4-FFF2-40B4-BE49-F238E27FC236}">
                <a16:creationId xmlns:a16="http://schemas.microsoft.com/office/drawing/2014/main" id="{29D029DE-2DD5-4840-8D7C-4D861A9603C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421989" y="628127"/>
            <a:ext cx="2129226" cy="1197690"/>
          </a:xfrm>
          <a:prstGeom prst="rect">
            <a:avLst/>
          </a:prstGeom>
        </p:spPr>
      </p:pic>
      <p:sp>
        <p:nvSpPr>
          <p:cNvPr id="297" name="Прямоугольник 296">
            <a:extLst>
              <a:ext uri="{FF2B5EF4-FFF2-40B4-BE49-F238E27FC236}">
                <a16:creationId xmlns:a16="http://schemas.microsoft.com/office/drawing/2014/main" id="{3BEE7299-650A-4C4E-AB27-3C5B43584AB6}"/>
              </a:ext>
            </a:extLst>
          </p:cNvPr>
          <p:cNvSpPr/>
          <p:nvPr/>
        </p:nvSpPr>
        <p:spPr>
          <a:xfrm>
            <a:off x="8599059" y="617175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8" name="Рисунок 297">
            <a:extLst>
              <a:ext uri="{FF2B5EF4-FFF2-40B4-BE49-F238E27FC236}">
                <a16:creationId xmlns:a16="http://schemas.microsoft.com/office/drawing/2014/main" id="{4AE94EBB-3992-476A-AB8A-BDC9AB5A2E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8957">
            <a:off x="8328278" y="323858"/>
            <a:ext cx="1756349" cy="1756349"/>
          </a:xfrm>
          <a:prstGeom prst="rect">
            <a:avLst/>
          </a:prstGeom>
        </p:spPr>
      </p:pic>
      <p:sp>
        <p:nvSpPr>
          <p:cNvPr id="299" name="Прямоугольник: скругленные углы 298">
            <a:extLst>
              <a:ext uri="{FF2B5EF4-FFF2-40B4-BE49-F238E27FC236}">
                <a16:creationId xmlns:a16="http://schemas.microsoft.com/office/drawing/2014/main" id="{BAA1D0EC-7386-4207-B870-121B614F4849}"/>
              </a:ext>
            </a:extLst>
          </p:cNvPr>
          <p:cNvSpPr/>
          <p:nvPr/>
        </p:nvSpPr>
        <p:spPr>
          <a:xfrm>
            <a:off x="323102" y="2561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300" name="Прямоугольник 299">
            <a:extLst>
              <a:ext uri="{FF2B5EF4-FFF2-40B4-BE49-F238E27FC236}">
                <a16:creationId xmlns:a16="http://schemas.microsoft.com/office/drawing/2014/main" id="{596CF9A0-DD1C-4CF6-9F79-CAF35B287015}"/>
              </a:ext>
            </a:extLst>
          </p:cNvPr>
          <p:cNvSpPr/>
          <p:nvPr/>
        </p:nvSpPr>
        <p:spPr>
          <a:xfrm>
            <a:off x="964823" y="6206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87708593-70FA-44C6-83D1-3E6CDA110444}"/>
              </a:ext>
            </a:extLst>
          </p:cNvPr>
          <p:cNvSpPr txBox="1"/>
          <p:nvPr/>
        </p:nvSpPr>
        <p:spPr>
          <a:xfrm>
            <a:off x="412555" y="5330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302" name="TextBox 301">
            <a:hlinkClick r:id="rId28" action="ppaction://hlinksldjump"/>
            <a:extLst>
              <a:ext uri="{FF2B5EF4-FFF2-40B4-BE49-F238E27FC236}">
                <a16:creationId xmlns:a16="http://schemas.microsoft.com/office/drawing/2014/main" id="{B8F507C6-AA42-4173-A75D-E2DA29226884}"/>
              </a:ext>
            </a:extLst>
          </p:cNvPr>
          <p:cNvSpPr txBox="1"/>
          <p:nvPr/>
        </p:nvSpPr>
        <p:spPr>
          <a:xfrm>
            <a:off x="2675288" y="4714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2FC360B9-257F-4636-8BA3-62F4374D8A8F}"/>
              </a:ext>
            </a:extLst>
          </p:cNvPr>
          <p:cNvSpPr txBox="1"/>
          <p:nvPr/>
        </p:nvSpPr>
        <p:spPr>
          <a:xfrm>
            <a:off x="3804991" y="4592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04" name="Рисунок 303">
            <a:extLst>
              <a:ext uri="{FF2B5EF4-FFF2-40B4-BE49-F238E27FC236}">
                <a16:creationId xmlns:a16="http://schemas.microsoft.com/office/drawing/2014/main" id="{BBA10B74-2E3C-44DB-A02E-542FE7ECDBB6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BEBA8EAE-BF5A-486C-A8C5-ECC9F3942E4B}">
                <a14:imgProps xmlns:a14="http://schemas.microsoft.com/office/drawing/2010/main">
                  <a14:imgLayer r:embed="rId30">
                    <a14:imgEffect>
                      <a14:backgroundRemoval t="10000" b="90000" l="10000" r="90000">
                        <a14:foregroundMark x1="56667" y1="88667" x2="56667" y2="88667"/>
                        <a14:foregroundMark x1="74000" y1="48667" x2="74000" y2="48667"/>
                        <a14:foregroundMark x1="66000" y1="47333" x2="66000" y2="47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401" y="4266566"/>
            <a:ext cx="1428750" cy="1428750"/>
          </a:xfrm>
          <a:prstGeom prst="rect">
            <a:avLst/>
          </a:prstGeom>
        </p:spPr>
      </p:pic>
      <p:grpSp>
        <p:nvGrpSpPr>
          <p:cNvPr id="305" name="Группа 304">
            <a:extLst>
              <a:ext uri="{FF2B5EF4-FFF2-40B4-BE49-F238E27FC236}">
                <a16:creationId xmlns:a16="http://schemas.microsoft.com/office/drawing/2014/main" id="{D11FC84E-25D6-4F0A-B4F7-8D73B5A57E91}"/>
              </a:ext>
            </a:extLst>
          </p:cNvPr>
          <p:cNvGrpSpPr/>
          <p:nvPr/>
        </p:nvGrpSpPr>
        <p:grpSpPr>
          <a:xfrm>
            <a:off x="-1292819" y="1772817"/>
            <a:ext cx="2650289" cy="3827095"/>
            <a:chOff x="8571240" y="531668"/>
            <a:chExt cx="3226772" cy="4920534"/>
          </a:xfrm>
        </p:grpSpPr>
        <p:grpSp>
          <p:nvGrpSpPr>
            <p:cNvPr id="306" name="Группа 305">
              <a:extLst>
                <a:ext uri="{FF2B5EF4-FFF2-40B4-BE49-F238E27FC236}">
                  <a16:creationId xmlns:a16="http://schemas.microsoft.com/office/drawing/2014/main" id="{A2C2771F-F2AF-4820-AE04-B1AAD77D7844}"/>
                </a:ext>
              </a:extLst>
            </p:cNvPr>
            <p:cNvGrpSpPr/>
            <p:nvPr/>
          </p:nvGrpSpPr>
          <p:grpSpPr>
            <a:xfrm>
              <a:off x="8571240" y="531668"/>
              <a:ext cx="2684050" cy="4920534"/>
              <a:chOff x="8571240" y="531668"/>
              <a:chExt cx="2684050" cy="4920534"/>
            </a:xfrm>
          </p:grpSpPr>
          <p:pic>
            <p:nvPicPr>
              <p:cNvPr id="309" name="Рисунок 308">
                <a:extLst>
                  <a:ext uri="{FF2B5EF4-FFF2-40B4-BE49-F238E27FC236}">
                    <a16:creationId xmlns:a16="http://schemas.microsoft.com/office/drawing/2014/main" id="{22A38C8D-6C73-451F-9486-41778AC4E7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63584" y="2613355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310" name="Рисунок 309">
                <a:extLst>
                  <a:ext uri="{FF2B5EF4-FFF2-40B4-BE49-F238E27FC236}">
                    <a16:creationId xmlns:a16="http://schemas.microsoft.com/office/drawing/2014/main" id="{B3B6BD7A-2469-47A8-A11C-4731E0063E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1240" y="2580514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311" name="Рисунок 310">
                <a:extLst>
                  <a:ext uri="{FF2B5EF4-FFF2-40B4-BE49-F238E27FC236}">
                    <a16:creationId xmlns:a16="http://schemas.microsoft.com/office/drawing/2014/main" id="{7241560A-C2CF-46F4-A5E1-6F54EA97A8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74962" y="4032779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312" name="Рисунок 311">
                <a:extLst>
                  <a:ext uri="{FF2B5EF4-FFF2-40B4-BE49-F238E27FC236}">
                    <a16:creationId xmlns:a16="http://schemas.microsoft.com/office/drawing/2014/main" id="{7BA3234A-4D66-41E6-98F8-22D404C57A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1014" y="2622291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313" name="Рисунок 312">
                <a:extLst>
                  <a:ext uri="{FF2B5EF4-FFF2-40B4-BE49-F238E27FC236}">
                    <a16:creationId xmlns:a16="http://schemas.microsoft.com/office/drawing/2014/main" id="{70FCF40E-ED4E-4364-AD3C-E1CDE88FC7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52206" y="1291058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314" name="Рисунок 313">
                <a:extLst>
                  <a:ext uri="{FF2B5EF4-FFF2-40B4-BE49-F238E27FC236}">
                    <a16:creationId xmlns:a16="http://schemas.microsoft.com/office/drawing/2014/main" id="{6D354130-52D7-413D-805F-EAA25C334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1368" y="1732253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315" name="Рисунок 314">
                <a:extLst>
                  <a:ext uri="{FF2B5EF4-FFF2-40B4-BE49-F238E27FC236}">
                    <a16:creationId xmlns:a16="http://schemas.microsoft.com/office/drawing/2014/main" id="{006B9F77-9D5B-4282-B2DE-BE4A56BDC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3012" y="1334631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316" name="Рисунок 315">
                <a:extLst>
                  <a:ext uri="{FF2B5EF4-FFF2-40B4-BE49-F238E27FC236}">
                    <a16:creationId xmlns:a16="http://schemas.microsoft.com/office/drawing/2014/main" id="{4DB4D7FB-FB08-4CF2-83B8-00A673657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5591" y="531668"/>
                <a:ext cx="1332278" cy="1332278"/>
              </a:xfrm>
              <a:prstGeom prst="rect">
                <a:avLst/>
              </a:prstGeom>
            </p:spPr>
          </p:pic>
        </p:grpSp>
        <p:pic>
          <p:nvPicPr>
            <p:cNvPr id="307" name="Рисунок 306">
              <a:extLst>
                <a:ext uri="{FF2B5EF4-FFF2-40B4-BE49-F238E27FC236}">
                  <a16:creationId xmlns:a16="http://schemas.microsoft.com/office/drawing/2014/main" id="{AFBB9215-7BC6-4DFB-A04C-25BF1EABE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734" y="2613354"/>
              <a:ext cx="1332278" cy="1332278"/>
            </a:xfrm>
            <a:prstGeom prst="rect">
              <a:avLst/>
            </a:prstGeom>
          </p:spPr>
        </p:pic>
        <p:pic>
          <p:nvPicPr>
            <p:cNvPr id="308" name="Рисунок 307">
              <a:extLst>
                <a:ext uri="{FF2B5EF4-FFF2-40B4-BE49-F238E27FC236}">
                  <a16:creationId xmlns:a16="http://schemas.microsoft.com/office/drawing/2014/main" id="{2AE31044-0A9A-46FD-8DB2-9F5A8E001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953" y="1994921"/>
              <a:ext cx="1332278" cy="1332278"/>
            </a:xfrm>
            <a:prstGeom prst="rect">
              <a:avLst/>
            </a:prstGeom>
          </p:spPr>
        </p:pic>
      </p:grpSp>
      <p:sp>
        <p:nvSpPr>
          <p:cNvPr id="317" name="Прямоугольник 316">
            <a:extLst>
              <a:ext uri="{FF2B5EF4-FFF2-40B4-BE49-F238E27FC236}">
                <a16:creationId xmlns:a16="http://schemas.microsoft.com/office/drawing/2014/main" id="{4032CB2F-BA18-4AE6-A6E6-68FCC2AEA79A}"/>
              </a:ext>
            </a:extLst>
          </p:cNvPr>
          <p:cNvSpPr/>
          <p:nvPr/>
        </p:nvSpPr>
        <p:spPr>
          <a:xfrm>
            <a:off x="7266455" y="62243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18" name="Рисунок 317">
            <a:extLst>
              <a:ext uri="{FF2B5EF4-FFF2-40B4-BE49-F238E27FC236}">
                <a16:creationId xmlns:a16="http://schemas.microsoft.com/office/drawing/2014/main" id="{3A2A6AB3-C176-4441-8753-6A970036D48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299" b="98276" l="1437" r="96839">
                        <a14:foregroundMark x1="25862" y1="81609" x2="27299" y2="79023"/>
                        <a14:foregroundMark x1="25575" y1="82184" x2="25575" y2="82184"/>
                        <a14:foregroundMark x1="27011" y1="79598" x2="27874" y2="78736"/>
                        <a14:foregroundMark x1="28161" y1="77586" x2="31897" y2="69540"/>
                        <a14:foregroundMark x1="32184" y1="73851" x2="33908" y2="74425"/>
                        <a14:foregroundMark x1="2011" y1="94540" x2="3161" y2="94253"/>
                        <a14:foregroundMark x1="6897" y1="97126" x2="7471" y2="97989"/>
                        <a14:foregroundMark x1="8333" y1="97989" x2="9483" y2="98563"/>
                        <a14:foregroundMark x1="72414" y1="16667" x2="76724" y2="16954"/>
                        <a14:foregroundMark x1="71839" y1="20115" x2="70977" y2="20690"/>
                        <a14:foregroundMark x1="70977" y1="20690" x2="70690" y2="12356"/>
                        <a14:foregroundMark x1="71552" y1="25862" x2="72126" y2="25000"/>
                        <a14:foregroundMark x1="78161" y1="24713" x2="78161" y2="24713"/>
                        <a14:foregroundMark x1="77299" y1="31034" x2="76437" y2="33046"/>
                        <a14:foregroundMark x1="33046" y1="19253" x2="33046" y2="19253"/>
                        <a14:foregroundMark x1="44253" y1="17816" x2="49713" y2="18391"/>
                        <a14:foregroundMark x1="54598" y1="18391" x2="61494" y2="17241"/>
                        <a14:foregroundMark x1="61782" y1="17241" x2="61782" y2="17241"/>
                        <a14:foregroundMark x1="61494" y1="17529" x2="72126" y2="25287"/>
                        <a14:foregroundMark x1="71839" y1="26437" x2="62069" y2="18966"/>
                        <a14:foregroundMark x1="59483" y1="13793" x2="59483" y2="13793"/>
                        <a14:foregroundMark x1="59483" y1="13793" x2="59483" y2="13793"/>
                        <a14:foregroundMark x1="34770" y1="11782" x2="34195" y2="11782"/>
                        <a14:foregroundMark x1="30747" y1="11782" x2="27586" y2="11494"/>
                        <a14:foregroundMark x1="26149" y1="11207" x2="46264" y2="9770"/>
                        <a14:foregroundMark x1="46264" y1="9770" x2="46264" y2="9770"/>
                        <a14:foregroundMark x1="40230" y1="4310" x2="41667" y2="4310"/>
                        <a14:foregroundMark x1="43103" y1="4310" x2="57184" y2="2586"/>
                        <a14:foregroundMark x1="86494" y1="44828" x2="86782" y2="53448"/>
                        <a14:foregroundMark x1="87356" y1="56609" x2="87356" y2="57759"/>
                        <a14:foregroundMark x1="89655" y1="63506" x2="89080" y2="63506"/>
                        <a14:foregroundMark x1="87069" y1="65230" x2="87356" y2="65517"/>
                        <a14:foregroundMark x1="96839" y1="62644" x2="96552" y2="48563"/>
                        <a14:foregroundMark x1="85632" y1="67529" x2="87644" y2="6580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5214">
            <a:off x="7409902" y="783301"/>
            <a:ext cx="851424" cy="851424"/>
          </a:xfrm>
          <a:prstGeom prst="rect">
            <a:avLst/>
          </a:prstGeom>
        </p:spPr>
      </p:pic>
      <p:sp>
        <p:nvSpPr>
          <p:cNvPr id="319" name="Прямоугольник 318">
            <a:extLst>
              <a:ext uri="{FF2B5EF4-FFF2-40B4-BE49-F238E27FC236}">
                <a16:creationId xmlns:a16="http://schemas.microsoft.com/office/drawing/2014/main" id="{A9BE0AC4-0515-4697-BAA9-1A5779D6C80A}"/>
              </a:ext>
            </a:extLst>
          </p:cNvPr>
          <p:cNvSpPr/>
          <p:nvPr/>
        </p:nvSpPr>
        <p:spPr>
          <a:xfrm>
            <a:off x="-146785" y="156264"/>
            <a:ext cx="12636440" cy="5631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320" name="Группа 319">
            <a:extLst>
              <a:ext uri="{FF2B5EF4-FFF2-40B4-BE49-F238E27FC236}">
                <a16:creationId xmlns:a16="http://schemas.microsoft.com/office/drawing/2014/main" id="{3A561273-752B-4B4C-A070-0E912D23AA1F}"/>
              </a:ext>
            </a:extLst>
          </p:cNvPr>
          <p:cNvGrpSpPr/>
          <p:nvPr/>
        </p:nvGrpSpPr>
        <p:grpSpPr>
          <a:xfrm>
            <a:off x="-2894374" y="3567234"/>
            <a:ext cx="1779531" cy="2018512"/>
            <a:chOff x="5257893" y="3429000"/>
            <a:chExt cx="1779531" cy="2018512"/>
          </a:xfrm>
        </p:grpSpPr>
        <p:pic>
          <p:nvPicPr>
            <p:cNvPr id="321" name="Рисунок 320">
              <a:extLst>
                <a:ext uri="{FF2B5EF4-FFF2-40B4-BE49-F238E27FC236}">
                  <a16:creationId xmlns:a16="http://schemas.microsoft.com/office/drawing/2014/main" id="{FD591484-965B-44BB-B0B2-A855A05D0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689605">
              <a:off x="5257893" y="4296178"/>
              <a:ext cx="858141" cy="858141"/>
            </a:xfrm>
            <a:prstGeom prst="rect">
              <a:avLst/>
            </a:prstGeom>
          </p:spPr>
        </p:pic>
        <p:pic>
          <p:nvPicPr>
            <p:cNvPr id="322" name="Рисунок 321">
              <a:extLst>
                <a:ext uri="{FF2B5EF4-FFF2-40B4-BE49-F238E27FC236}">
                  <a16:creationId xmlns:a16="http://schemas.microsoft.com/office/drawing/2014/main" id="{F3EDECA4-8DEA-415B-A0E3-133054E37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933" y="3914798"/>
              <a:ext cx="485843" cy="1532714"/>
            </a:xfrm>
            <a:prstGeom prst="rect">
              <a:avLst/>
            </a:prstGeom>
          </p:spPr>
        </p:pic>
        <p:pic>
          <p:nvPicPr>
            <p:cNvPr id="323" name="Рисунок 322">
              <a:extLst>
                <a:ext uri="{FF2B5EF4-FFF2-40B4-BE49-F238E27FC236}">
                  <a16:creationId xmlns:a16="http://schemas.microsoft.com/office/drawing/2014/main" id="{077A3DAD-80FF-4137-BCC7-D3C83FD19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248" y="3919561"/>
              <a:ext cx="247685" cy="752580"/>
            </a:xfrm>
            <a:prstGeom prst="rect">
              <a:avLst/>
            </a:prstGeom>
          </p:spPr>
        </p:pic>
        <p:grpSp>
          <p:nvGrpSpPr>
            <p:cNvPr id="324" name="Группа 323">
              <a:extLst>
                <a:ext uri="{FF2B5EF4-FFF2-40B4-BE49-F238E27FC236}">
                  <a16:creationId xmlns:a16="http://schemas.microsoft.com/office/drawing/2014/main" id="{5EFD3414-2A44-41E1-B847-82C5531CA212}"/>
                </a:ext>
              </a:extLst>
            </p:cNvPr>
            <p:cNvGrpSpPr/>
            <p:nvPr/>
          </p:nvGrpSpPr>
          <p:grpSpPr>
            <a:xfrm>
              <a:off x="5944692" y="3429000"/>
              <a:ext cx="485842" cy="504895"/>
              <a:chOff x="5948933" y="3429000"/>
              <a:chExt cx="485842" cy="504895"/>
            </a:xfrm>
          </p:grpSpPr>
          <p:pic>
            <p:nvPicPr>
              <p:cNvPr id="327" name="Рисунок 326">
                <a:extLst>
                  <a:ext uri="{FF2B5EF4-FFF2-40B4-BE49-F238E27FC236}">
                    <a16:creationId xmlns:a16="http://schemas.microsoft.com/office/drawing/2014/main" id="{74C9A68D-319D-4AAA-B807-94510BE584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1575" y="3429000"/>
                <a:ext cx="476316" cy="504895"/>
              </a:xfrm>
              <a:prstGeom prst="rect">
                <a:avLst/>
              </a:prstGeom>
            </p:spPr>
          </p:pic>
          <p:sp>
            <p:nvSpPr>
              <p:cNvPr id="328" name="Прямоугольник 327">
                <a:extLst>
                  <a:ext uri="{FF2B5EF4-FFF2-40B4-BE49-F238E27FC236}">
                    <a16:creationId xmlns:a16="http://schemas.microsoft.com/office/drawing/2014/main" id="{A0BAB1F4-2C2C-4E92-9ACB-D91D08F8975A}"/>
                  </a:ext>
                </a:extLst>
              </p:cNvPr>
              <p:cNvSpPr/>
              <p:nvPr/>
            </p:nvSpPr>
            <p:spPr>
              <a:xfrm>
                <a:off x="5948933" y="3794116"/>
                <a:ext cx="485842" cy="12544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325" name="Рисунок 324">
              <a:extLst>
                <a:ext uri="{FF2B5EF4-FFF2-40B4-BE49-F238E27FC236}">
                  <a16:creationId xmlns:a16="http://schemas.microsoft.com/office/drawing/2014/main" id="{9069E4FD-E511-434B-BB15-75C43C2A7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2299" b="98276" l="1437" r="96839">
                          <a14:foregroundMark x1="25862" y1="81609" x2="27299" y2="79023"/>
                          <a14:foregroundMark x1="25575" y1="82184" x2="25575" y2="82184"/>
                          <a14:foregroundMark x1="27011" y1="79598" x2="27874" y2="78736"/>
                          <a14:foregroundMark x1="28161" y1="77586" x2="31897" y2="69540"/>
                          <a14:foregroundMark x1="32184" y1="73851" x2="33908" y2="74425"/>
                          <a14:foregroundMark x1="2011" y1="94540" x2="3161" y2="94253"/>
                          <a14:foregroundMark x1="6897" y1="97126" x2="7471" y2="97989"/>
                          <a14:foregroundMark x1="8333" y1="97989" x2="9483" y2="98563"/>
                          <a14:foregroundMark x1="72414" y1="16667" x2="76724" y2="16954"/>
                          <a14:foregroundMark x1="71839" y1="20115" x2="70977" y2="20690"/>
                          <a14:foregroundMark x1="70977" y1="20690" x2="70690" y2="12356"/>
                          <a14:foregroundMark x1="71552" y1="25862" x2="72126" y2="25000"/>
                          <a14:foregroundMark x1="78161" y1="24713" x2="78161" y2="24713"/>
                          <a14:foregroundMark x1="77299" y1="31034" x2="76437" y2="33046"/>
                          <a14:foregroundMark x1="33046" y1="19253" x2="33046" y2="19253"/>
                          <a14:foregroundMark x1="44253" y1="17816" x2="49713" y2="18391"/>
                          <a14:foregroundMark x1="54598" y1="18391" x2="61494" y2="17241"/>
                          <a14:foregroundMark x1="61782" y1="17241" x2="61782" y2="17241"/>
                          <a14:foregroundMark x1="61494" y1="17529" x2="72126" y2="25287"/>
                          <a14:foregroundMark x1="71839" y1="26437" x2="62069" y2="18966"/>
                          <a14:foregroundMark x1="59483" y1="13793" x2="59483" y2="13793"/>
                          <a14:foregroundMark x1="59483" y1="13793" x2="59483" y2="13793"/>
                          <a14:foregroundMark x1="34770" y1="11782" x2="34195" y2="11782"/>
                          <a14:foregroundMark x1="30747" y1="11782" x2="27586" y2="11494"/>
                          <a14:foregroundMark x1="26149" y1="11207" x2="46264" y2="9770"/>
                          <a14:foregroundMark x1="46264" y1="9770" x2="46264" y2="9770"/>
                          <a14:foregroundMark x1="40230" y1="4310" x2="41667" y2="4310"/>
                          <a14:foregroundMark x1="43103" y1="4310" x2="57184" y2="2586"/>
                          <a14:foregroundMark x1="86494" y1="44828" x2="86782" y2="53448"/>
                          <a14:foregroundMark x1="87356" y1="56609" x2="87356" y2="57759"/>
                          <a14:foregroundMark x1="89655" y1="63506" x2="89080" y2="63506"/>
                          <a14:foregroundMark x1="87069" y1="65230" x2="87356" y2="65517"/>
                          <a14:foregroundMark x1="96839" y1="62644" x2="96552" y2="48563"/>
                          <a14:foregroundMark x1="85632" y1="67529" x2="87644" y2="658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95180">
              <a:off x="6437596" y="4171687"/>
              <a:ext cx="599828" cy="599828"/>
            </a:xfrm>
            <a:prstGeom prst="rect">
              <a:avLst/>
            </a:prstGeom>
          </p:spPr>
        </p:pic>
        <p:pic>
          <p:nvPicPr>
            <p:cNvPr id="326" name="Рисунок 325">
              <a:extLst>
                <a:ext uri="{FF2B5EF4-FFF2-40B4-BE49-F238E27FC236}">
                  <a16:creationId xmlns:a16="http://schemas.microsoft.com/office/drawing/2014/main" id="{6AF273FA-1EA5-499A-845D-591DD74125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534" y="3919561"/>
              <a:ext cx="247685" cy="752580"/>
            </a:xfrm>
            <a:prstGeom prst="rect">
              <a:avLst/>
            </a:prstGeom>
          </p:spPr>
        </p:pic>
      </p:grpSp>
      <p:pic>
        <p:nvPicPr>
          <p:cNvPr id="329" name="Рисунок 328">
            <a:extLst>
              <a:ext uri="{FF2B5EF4-FFF2-40B4-BE49-F238E27FC236}">
                <a16:creationId xmlns:a16="http://schemas.microsoft.com/office/drawing/2014/main" id="{016A6CAA-7D0F-4F19-AAB1-459B4067AD6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785" y="5567723"/>
            <a:ext cx="1624847" cy="1428511"/>
          </a:xfrm>
          <a:prstGeom prst="rect">
            <a:avLst/>
          </a:prstGeom>
        </p:spPr>
      </p:pic>
      <p:grpSp>
        <p:nvGrpSpPr>
          <p:cNvPr id="330" name="Группа 329">
            <a:extLst>
              <a:ext uri="{FF2B5EF4-FFF2-40B4-BE49-F238E27FC236}">
                <a16:creationId xmlns:a16="http://schemas.microsoft.com/office/drawing/2014/main" id="{260317F8-BD66-481B-A4FE-8B1A1F01078D}"/>
              </a:ext>
            </a:extLst>
          </p:cNvPr>
          <p:cNvGrpSpPr/>
          <p:nvPr/>
        </p:nvGrpSpPr>
        <p:grpSpPr>
          <a:xfrm>
            <a:off x="9161059" y="3074865"/>
            <a:ext cx="2066085" cy="2510881"/>
            <a:chOff x="8571240" y="531668"/>
            <a:chExt cx="3226772" cy="4920534"/>
          </a:xfrm>
        </p:grpSpPr>
        <p:grpSp>
          <p:nvGrpSpPr>
            <p:cNvPr id="331" name="Группа 330">
              <a:extLst>
                <a:ext uri="{FF2B5EF4-FFF2-40B4-BE49-F238E27FC236}">
                  <a16:creationId xmlns:a16="http://schemas.microsoft.com/office/drawing/2014/main" id="{A59C9D7D-626D-4FCA-8BA3-2E33E7B3D17D}"/>
                </a:ext>
              </a:extLst>
            </p:cNvPr>
            <p:cNvGrpSpPr/>
            <p:nvPr/>
          </p:nvGrpSpPr>
          <p:grpSpPr>
            <a:xfrm>
              <a:off x="8571240" y="531668"/>
              <a:ext cx="2684050" cy="4920534"/>
              <a:chOff x="8571240" y="531668"/>
              <a:chExt cx="2684050" cy="4920534"/>
            </a:xfrm>
          </p:grpSpPr>
          <p:pic>
            <p:nvPicPr>
              <p:cNvPr id="334" name="Рисунок 333">
                <a:extLst>
                  <a:ext uri="{FF2B5EF4-FFF2-40B4-BE49-F238E27FC236}">
                    <a16:creationId xmlns:a16="http://schemas.microsoft.com/office/drawing/2014/main" id="{8A9FDED7-32ED-4348-82A1-E8D7D415C8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822573" y="2613354"/>
                <a:ext cx="643160" cy="1419423"/>
              </a:xfrm>
              <a:prstGeom prst="rect">
                <a:avLst/>
              </a:prstGeom>
            </p:spPr>
          </p:pic>
          <p:pic>
            <p:nvPicPr>
              <p:cNvPr id="335" name="Рисунок 334">
                <a:extLst>
                  <a:ext uri="{FF2B5EF4-FFF2-40B4-BE49-F238E27FC236}">
                    <a16:creationId xmlns:a16="http://schemas.microsoft.com/office/drawing/2014/main" id="{EFE674CC-C36D-4B0D-8D42-809BE68880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1240" y="2580514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336" name="Рисунок 335">
                <a:extLst>
                  <a:ext uri="{FF2B5EF4-FFF2-40B4-BE49-F238E27FC236}">
                    <a16:creationId xmlns:a16="http://schemas.microsoft.com/office/drawing/2014/main" id="{625A99D8-A1B5-4B50-BFAC-B5138CF2FD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822573" y="4032779"/>
                <a:ext cx="643159" cy="1419423"/>
              </a:xfrm>
              <a:prstGeom prst="rect">
                <a:avLst/>
              </a:prstGeom>
            </p:spPr>
          </p:pic>
          <p:pic>
            <p:nvPicPr>
              <p:cNvPr id="337" name="Рисунок 336">
                <a:extLst>
                  <a:ext uri="{FF2B5EF4-FFF2-40B4-BE49-F238E27FC236}">
                    <a16:creationId xmlns:a16="http://schemas.microsoft.com/office/drawing/2014/main" id="{A6FC1C83-4315-4222-90B9-1AD6C8093C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1014" y="2622291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338" name="Рисунок 337">
                <a:extLst>
                  <a:ext uri="{FF2B5EF4-FFF2-40B4-BE49-F238E27FC236}">
                    <a16:creationId xmlns:a16="http://schemas.microsoft.com/office/drawing/2014/main" id="{02B5AF6C-2C63-4E81-B23A-B8BF50E66FD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822573" y="1291057"/>
                <a:ext cx="643160" cy="1419423"/>
              </a:xfrm>
              <a:prstGeom prst="rect">
                <a:avLst/>
              </a:prstGeom>
            </p:spPr>
          </p:pic>
          <p:pic>
            <p:nvPicPr>
              <p:cNvPr id="339" name="Рисунок 338">
                <a:extLst>
                  <a:ext uri="{FF2B5EF4-FFF2-40B4-BE49-F238E27FC236}">
                    <a16:creationId xmlns:a16="http://schemas.microsoft.com/office/drawing/2014/main" id="{C4AD0FB9-82DC-4CD9-B576-10C3765824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1368" y="1732253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340" name="Рисунок 339">
                <a:extLst>
                  <a:ext uri="{FF2B5EF4-FFF2-40B4-BE49-F238E27FC236}">
                    <a16:creationId xmlns:a16="http://schemas.microsoft.com/office/drawing/2014/main" id="{93D3C6EE-2754-4321-A9AB-BDC1A91DD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3012" y="1334631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341" name="Рисунок 340">
                <a:extLst>
                  <a:ext uri="{FF2B5EF4-FFF2-40B4-BE49-F238E27FC236}">
                    <a16:creationId xmlns:a16="http://schemas.microsoft.com/office/drawing/2014/main" id="{8B30B27F-BBC5-45DF-AB29-DA5100069D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5591" y="531668"/>
                <a:ext cx="1332278" cy="1332278"/>
              </a:xfrm>
              <a:prstGeom prst="rect">
                <a:avLst/>
              </a:prstGeom>
            </p:spPr>
          </p:pic>
        </p:grpSp>
        <p:pic>
          <p:nvPicPr>
            <p:cNvPr id="332" name="Рисунок 331">
              <a:extLst>
                <a:ext uri="{FF2B5EF4-FFF2-40B4-BE49-F238E27FC236}">
                  <a16:creationId xmlns:a16="http://schemas.microsoft.com/office/drawing/2014/main" id="{0D46EFCB-5D6E-41E6-98EF-34F49F646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734" y="2613354"/>
              <a:ext cx="1332278" cy="1332278"/>
            </a:xfrm>
            <a:prstGeom prst="rect">
              <a:avLst/>
            </a:prstGeom>
          </p:spPr>
        </p:pic>
        <p:pic>
          <p:nvPicPr>
            <p:cNvPr id="333" name="Рисунок 332">
              <a:extLst>
                <a:ext uri="{FF2B5EF4-FFF2-40B4-BE49-F238E27FC236}">
                  <a16:creationId xmlns:a16="http://schemas.microsoft.com/office/drawing/2014/main" id="{C784E590-27D5-4F77-8604-A9EE00D9B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953" y="1994921"/>
              <a:ext cx="1332278" cy="1332278"/>
            </a:xfrm>
            <a:prstGeom prst="rect">
              <a:avLst/>
            </a:prstGeom>
          </p:spPr>
        </p:pic>
      </p:grpSp>
      <p:pic>
        <p:nvPicPr>
          <p:cNvPr id="342" name="Рисунок 341">
            <a:extLst>
              <a:ext uri="{FF2B5EF4-FFF2-40B4-BE49-F238E27FC236}">
                <a16:creationId xmlns:a16="http://schemas.microsoft.com/office/drawing/2014/main" id="{5D263AD1-F40A-4630-B196-AB294EA0BFD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62" y="5567722"/>
            <a:ext cx="1624847" cy="1428511"/>
          </a:xfrm>
          <a:prstGeom prst="rect">
            <a:avLst/>
          </a:prstGeom>
        </p:spPr>
      </p:pic>
      <p:pic>
        <p:nvPicPr>
          <p:cNvPr id="343" name="Рисунок 342">
            <a:extLst>
              <a:ext uri="{FF2B5EF4-FFF2-40B4-BE49-F238E27FC236}">
                <a16:creationId xmlns:a16="http://schemas.microsoft.com/office/drawing/2014/main" id="{632E0C08-0C0F-4F37-968A-FAC3C85D1E5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909" y="5567721"/>
            <a:ext cx="1624847" cy="1428511"/>
          </a:xfrm>
          <a:prstGeom prst="rect">
            <a:avLst/>
          </a:prstGeom>
        </p:spPr>
      </p:pic>
      <p:pic>
        <p:nvPicPr>
          <p:cNvPr id="344" name="Рисунок 343">
            <a:extLst>
              <a:ext uri="{FF2B5EF4-FFF2-40B4-BE49-F238E27FC236}">
                <a16:creationId xmlns:a16="http://schemas.microsoft.com/office/drawing/2014/main" id="{587F530F-4708-4E02-89B3-5FE038B41ED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756" y="5567720"/>
            <a:ext cx="1624847" cy="1428511"/>
          </a:xfrm>
          <a:prstGeom prst="rect">
            <a:avLst/>
          </a:prstGeom>
        </p:spPr>
      </p:pic>
      <p:pic>
        <p:nvPicPr>
          <p:cNvPr id="345" name="Рисунок 344">
            <a:extLst>
              <a:ext uri="{FF2B5EF4-FFF2-40B4-BE49-F238E27FC236}">
                <a16:creationId xmlns:a16="http://schemas.microsoft.com/office/drawing/2014/main" id="{EF8F6BE5-8670-4A46-8881-01FD3C00E6D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603" y="5567719"/>
            <a:ext cx="1624847" cy="1428511"/>
          </a:xfrm>
          <a:prstGeom prst="rect">
            <a:avLst/>
          </a:prstGeom>
        </p:spPr>
      </p:pic>
      <p:pic>
        <p:nvPicPr>
          <p:cNvPr id="346" name="Рисунок 345">
            <a:extLst>
              <a:ext uri="{FF2B5EF4-FFF2-40B4-BE49-F238E27FC236}">
                <a16:creationId xmlns:a16="http://schemas.microsoft.com/office/drawing/2014/main" id="{0677BD5A-4A38-42A6-B915-5CE21F9BB3A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450" y="5567718"/>
            <a:ext cx="1624847" cy="1428511"/>
          </a:xfrm>
          <a:prstGeom prst="rect">
            <a:avLst/>
          </a:prstGeom>
        </p:spPr>
      </p:pic>
      <p:pic>
        <p:nvPicPr>
          <p:cNvPr id="347" name="Рисунок 346">
            <a:extLst>
              <a:ext uri="{FF2B5EF4-FFF2-40B4-BE49-F238E27FC236}">
                <a16:creationId xmlns:a16="http://schemas.microsoft.com/office/drawing/2014/main" id="{F76FCBD3-D2B1-48DC-BEE9-632F026F7CC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297" y="5567717"/>
            <a:ext cx="1624847" cy="1428511"/>
          </a:xfrm>
          <a:prstGeom prst="rect">
            <a:avLst/>
          </a:prstGeom>
        </p:spPr>
      </p:pic>
      <p:pic>
        <p:nvPicPr>
          <p:cNvPr id="348" name="Рисунок 347">
            <a:extLst>
              <a:ext uri="{FF2B5EF4-FFF2-40B4-BE49-F238E27FC236}">
                <a16:creationId xmlns:a16="http://schemas.microsoft.com/office/drawing/2014/main" id="{1BCB07B1-42D4-4D9C-9DC8-C63A88A932C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144" y="5567716"/>
            <a:ext cx="1624847" cy="1428511"/>
          </a:xfrm>
          <a:prstGeom prst="rect">
            <a:avLst/>
          </a:prstGeom>
        </p:spPr>
      </p:pic>
      <p:grpSp>
        <p:nvGrpSpPr>
          <p:cNvPr id="349" name="Группа 348">
            <a:extLst>
              <a:ext uri="{FF2B5EF4-FFF2-40B4-BE49-F238E27FC236}">
                <a16:creationId xmlns:a16="http://schemas.microsoft.com/office/drawing/2014/main" id="{50BF23AA-7BCB-4309-907E-DC25E630806B}"/>
              </a:ext>
            </a:extLst>
          </p:cNvPr>
          <p:cNvGrpSpPr/>
          <p:nvPr/>
        </p:nvGrpSpPr>
        <p:grpSpPr>
          <a:xfrm>
            <a:off x="4127143" y="669902"/>
            <a:ext cx="3226772" cy="4920534"/>
            <a:chOff x="8571240" y="531668"/>
            <a:chExt cx="3226772" cy="4920534"/>
          </a:xfrm>
        </p:grpSpPr>
        <p:grpSp>
          <p:nvGrpSpPr>
            <p:cNvPr id="350" name="Группа 349">
              <a:extLst>
                <a:ext uri="{FF2B5EF4-FFF2-40B4-BE49-F238E27FC236}">
                  <a16:creationId xmlns:a16="http://schemas.microsoft.com/office/drawing/2014/main" id="{8C55AB7E-FC29-4728-9EDB-71BD3D69296E}"/>
                </a:ext>
              </a:extLst>
            </p:cNvPr>
            <p:cNvGrpSpPr/>
            <p:nvPr/>
          </p:nvGrpSpPr>
          <p:grpSpPr>
            <a:xfrm>
              <a:off x="8571240" y="531668"/>
              <a:ext cx="2684050" cy="4920534"/>
              <a:chOff x="8571240" y="531668"/>
              <a:chExt cx="2684050" cy="4920534"/>
            </a:xfrm>
          </p:grpSpPr>
          <p:pic>
            <p:nvPicPr>
              <p:cNvPr id="353" name="Рисунок 352">
                <a:extLst>
                  <a:ext uri="{FF2B5EF4-FFF2-40B4-BE49-F238E27FC236}">
                    <a16:creationId xmlns:a16="http://schemas.microsoft.com/office/drawing/2014/main" id="{D7036509-4662-4AF1-BEC2-D0DA901303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63584" y="2613355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354" name="Рисунок 353">
                <a:extLst>
                  <a:ext uri="{FF2B5EF4-FFF2-40B4-BE49-F238E27FC236}">
                    <a16:creationId xmlns:a16="http://schemas.microsoft.com/office/drawing/2014/main" id="{8273E677-FEDA-4B27-8E39-E9C403DBF4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1240" y="2580514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355" name="Рисунок 354">
                <a:extLst>
                  <a:ext uri="{FF2B5EF4-FFF2-40B4-BE49-F238E27FC236}">
                    <a16:creationId xmlns:a16="http://schemas.microsoft.com/office/drawing/2014/main" id="{7EA15C51-CC08-4F6A-9758-38844C836A3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74962" y="4032779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356" name="Рисунок 355">
                <a:extLst>
                  <a:ext uri="{FF2B5EF4-FFF2-40B4-BE49-F238E27FC236}">
                    <a16:creationId xmlns:a16="http://schemas.microsoft.com/office/drawing/2014/main" id="{5C86B7CC-00B3-4B66-8D3D-CE4C0D5320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1014" y="2622291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357" name="Рисунок 356">
                <a:extLst>
                  <a:ext uri="{FF2B5EF4-FFF2-40B4-BE49-F238E27FC236}">
                    <a16:creationId xmlns:a16="http://schemas.microsoft.com/office/drawing/2014/main" id="{1A5C76FE-A186-4965-93E6-3F8B5F72CA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52206" y="1291058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358" name="Рисунок 357">
                <a:extLst>
                  <a:ext uri="{FF2B5EF4-FFF2-40B4-BE49-F238E27FC236}">
                    <a16:creationId xmlns:a16="http://schemas.microsoft.com/office/drawing/2014/main" id="{8377AB45-A92C-4C83-B07E-B92451E3C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1368" y="1732253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359" name="Рисунок 358">
                <a:extLst>
                  <a:ext uri="{FF2B5EF4-FFF2-40B4-BE49-F238E27FC236}">
                    <a16:creationId xmlns:a16="http://schemas.microsoft.com/office/drawing/2014/main" id="{76D827D6-13BD-4725-B9A4-B54100A82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3012" y="1334631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360" name="Рисунок 359">
                <a:extLst>
                  <a:ext uri="{FF2B5EF4-FFF2-40B4-BE49-F238E27FC236}">
                    <a16:creationId xmlns:a16="http://schemas.microsoft.com/office/drawing/2014/main" id="{7428EDB9-F49C-4194-A736-2C8E5D5C87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5591" y="531668"/>
                <a:ext cx="1332278" cy="1332278"/>
              </a:xfrm>
              <a:prstGeom prst="rect">
                <a:avLst/>
              </a:prstGeom>
            </p:spPr>
          </p:pic>
        </p:grpSp>
        <p:pic>
          <p:nvPicPr>
            <p:cNvPr id="351" name="Рисунок 350">
              <a:extLst>
                <a:ext uri="{FF2B5EF4-FFF2-40B4-BE49-F238E27FC236}">
                  <a16:creationId xmlns:a16="http://schemas.microsoft.com/office/drawing/2014/main" id="{2004C719-8094-4493-B025-EB9949203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734" y="2613354"/>
              <a:ext cx="1332278" cy="1332278"/>
            </a:xfrm>
            <a:prstGeom prst="rect">
              <a:avLst/>
            </a:prstGeom>
          </p:spPr>
        </p:pic>
        <p:pic>
          <p:nvPicPr>
            <p:cNvPr id="352" name="Рисунок 351">
              <a:extLst>
                <a:ext uri="{FF2B5EF4-FFF2-40B4-BE49-F238E27FC236}">
                  <a16:creationId xmlns:a16="http://schemas.microsoft.com/office/drawing/2014/main" id="{F95C54D3-10F5-4945-B9B6-8EAA9F023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953" y="1994921"/>
              <a:ext cx="1332278" cy="1332278"/>
            </a:xfrm>
            <a:prstGeom prst="rect">
              <a:avLst/>
            </a:prstGeom>
          </p:spPr>
        </p:pic>
      </p:grpSp>
      <p:sp>
        <p:nvSpPr>
          <p:cNvPr id="361" name="Прямоугольник 360">
            <a:extLst>
              <a:ext uri="{FF2B5EF4-FFF2-40B4-BE49-F238E27FC236}">
                <a16:creationId xmlns:a16="http://schemas.microsoft.com/office/drawing/2014/main" id="{5512B678-1B07-42F6-BA22-21104C835126}"/>
              </a:ext>
            </a:extLst>
          </p:cNvPr>
          <p:cNvSpPr/>
          <p:nvPr/>
        </p:nvSpPr>
        <p:spPr>
          <a:xfrm>
            <a:off x="9615766" y="597840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62" name="Рисунок 361">
            <a:extLst>
              <a:ext uri="{FF2B5EF4-FFF2-40B4-BE49-F238E27FC236}">
                <a16:creationId xmlns:a16="http://schemas.microsoft.com/office/drawing/2014/main" id="{367F6BB2-589A-423E-B207-FFD82C3CFF9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122804" y="613961"/>
            <a:ext cx="2129226" cy="1197690"/>
          </a:xfrm>
          <a:prstGeom prst="rect">
            <a:avLst/>
          </a:prstGeom>
        </p:spPr>
      </p:pic>
      <p:sp>
        <p:nvSpPr>
          <p:cNvPr id="363" name="Прямоугольник 362">
            <a:extLst>
              <a:ext uri="{FF2B5EF4-FFF2-40B4-BE49-F238E27FC236}">
                <a16:creationId xmlns:a16="http://schemas.microsoft.com/office/drawing/2014/main" id="{87286DC9-D87F-49CA-88F6-7C097DF11EC4}"/>
              </a:ext>
            </a:extLst>
          </p:cNvPr>
          <p:cNvSpPr/>
          <p:nvPr/>
        </p:nvSpPr>
        <p:spPr>
          <a:xfrm>
            <a:off x="8299874" y="603009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64" name="Рисунок 363">
            <a:extLst>
              <a:ext uri="{FF2B5EF4-FFF2-40B4-BE49-F238E27FC236}">
                <a16:creationId xmlns:a16="http://schemas.microsoft.com/office/drawing/2014/main" id="{C1630719-5587-4B95-8192-659AB142525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8957">
            <a:off x="8029093" y="309692"/>
            <a:ext cx="1756349" cy="1756349"/>
          </a:xfrm>
          <a:prstGeom prst="rect">
            <a:avLst/>
          </a:prstGeom>
        </p:spPr>
      </p:pic>
      <p:sp>
        <p:nvSpPr>
          <p:cNvPr id="365" name="Прямоугольник: скругленные углы 364">
            <a:extLst>
              <a:ext uri="{FF2B5EF4-FFF2-40B4-BE49-F238E27FC236}">
                <a16:creationId xmlns:a16="http://schemas.microsoft.com/office/drawing/2014/main" id="{580281E0-17B1-4278-818C-152E2D4C35A4}"/>
              </a:ext>
            </a:extLst>
          </p:cNvPr>
          <p:cNvSpPr/>
          <p:nvPr/>
        </p:nvSpPr>
        <p:spPr>
          <a:xfrm>
            <a:off x="23917" y="241967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366" name="Прямоугольник 365">
            <a:extLst>
              <a:ext uri="{FF2B5EF4-FFF2-40B4-BE49-F238E27FC236}">
                <a16:creationId xmlns:a16="http://schemas.microsoft.com/office/drawing/2014/main" id="{9CB36861-C79D-4435-99E2-0427BD462FA0}"/>
              </a:ext>
            </a:extLst>
          </p:cNvPr>
          <p:cNvSpPr/>
          <p:nvPr/>
        </p:nvSpPr>
        <p:spPr>
          <a:xfrm>
            <a:off x="665638" y="606514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10B46760-D7B1-408C-A2D8-9DA47ED420F8}"/>
              </a:ext>
            </a:extLst>
          </p:cNvPr>
          <p:cNvSpPr txBox="1"/>
          <p:nvPr/>
        </p:nvSpPr>
        <p:spPr>
          <a:xfrm>
            <a:off x="113370" y="518885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368" name="TextBox 367">
            <a:hlinkClick r:id="rId28" action="ppaction://hlinksldjump"/>
            <a:extLst>
              <a:ext uri="{FF2B5EF4-FFF2-40B4-BE49-F238E27FC236}">
                <a16:creationId xmlns:a16="http://schemas.microsoft.com/office/drawing/2014/main" id="{BA26283A-3B7F-48D8-B88E-5C27ECD6A3D0}"/>
              </a:ext>
            </a:extLst>
          </p:cNvPr>
          <p:cNvSpPr txBox="1"/>
          <p:nvPr/>
        </p:nvSpPr>
        <p:spPr>
          <a:xfrm>
            <a:off x="2376103" y="457330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69" name="TextBox 368">
            <a:extLst>
              <a:ext uri="{FF2B5EF4-FFF2-40B4-BE49-F238E27FC236}">
                <a16:creationId xmlns:a16="http://schemas.microsoft.com/office/drawing/2014/main" id="{542EE9F3-2822-4A0D-BDA6-20103BA7C226}"/>
              </a:ext>
            </a:extLst>
          </p:cNvPr>
          <p:cNvSpPr txBox="1"/>
          <p:nvPr/>
        </p:nvSpPr>
        <p:spPr>
          <a:xfrm>
            <a:off x="3505806" y="445052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70" name="Прямоугольник 369">
            <a:extLst>
              <a:ext uri="{FF2B5EF4-FFF2-40B4-BE49-F238E27FC236}">
                <a16:creationId xmlns:a16="http://schemas.microsoft.com/office/drawing/2014/main" id="{696B5629-B0B4-46B6-BE74-5B7BC0C7A67D}"/>
              </a:ext>
            </a:extLst>
          </p:cNvPr>
          <p:cNvSpPr/>
          <p:nvPr/>
        </p:nvSpPr>
        <p:spPr>
          <a:xfrm>
            <a:off x="6967270" y="60826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71" name="Рисунок 370">
            <a:extLst>
              <a:ext uri="{FF2B5EF4-FFF2-40B4-BE49-F238E27FC236}">
                <a16:creationId xmlns:a16="http://schemas.microsoft.com/office/drawing/2014/main" id="{883E8FEB-B841-4CF5-8651-397AD46AFC7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299" b="98276" l="1437" r="96839">
                        <a14:foregroundMark x1="25862" y1="81609" x2="27299" y2="79023"/>
                        <a14:foregroundMark x1="25575" y1="82184" x2="25575" y2="82184"/>
                        <a14:foregroundMark x1="27011" y1="79598" x2="27874" y2="78736"/>
                        <a14:foregroundMark x1="28161" y1="77586" x2="31897" y2="69540"/>
                        <a14:foregroundMark x1="32184" y1="73851" x2="33908" y2="74425"/>
                        <a14:foregroundMark x1="2011" y1="94540" x2="3161" y2="94253"/>
                        <a14:foregroundMark x1="6897" y1="97126" x2="7471" y2="97989"/>
                        <a14:foregroundMark x1="8333" y1="97989" x2="9483" y2="98563"/>
                        <a14:foregroundMark x1="72414" y1="16667" x2="76724" y2="16954"/>
                        <a14:foregroundMark x1="71839" y1="20115" x2="70977" y2="20690"/>
                        <a14:foregroundMark x1="70977" y1="20690" x2="70690" y2="12356"/>
                        <a14:foregroundMark x1="71552" y1="25862" x2="72126" y2="25000"/>
                        <a14:foregroundMark x1="78161" y1="24713" x2="78161" y2="24713"/>
                        <a14:foregroundMark x1="77299" y1="31034" x2="76437" y2="33046"/>
                        <a14:foregroundMark x1="33046" y1="19253" x2="33046" y2="19253"/>
                        <a14:foregroundMark x1="44253" y1="17816" x2="49713" y2="18391"/>
                        <a14:foregroundMark x1="54598" y1="18391" x2="61494" y2="17241"/>
                        <a14:foregroundMark x1="61782" y1="17241" x2="61782" y2="17241"/>
                        <a14:foregroundMark x1="61494" y1="17529" x2="72126" y2="25287"/>
                        <a14:foregroundMark x1="71839" y1="26437" x2="62069" y2="18966"/>
                        <a14:foregroundMark x1="59483" y1="13793" x2="59483" y2="13793"/>
                        <a14:foregroundMark x1="59483" y1="13793" x2="59483" y2="13793"/>
                        <a14:foregroundMark x1="34770" y1="11782" x2="34195" y2="11782"/>
                        <a14:foregroundMark x1="30747" y1="11782" x2="27586" y2="11494"/>
                        <a14:foregroundMark x1="26149" y1="11207" x2="46264" y2="9770"/>
                        <a14:foregroundMark x1="46264" y1="9770" x2="46264" y2="9770"/>
                        <a14:foregroundMark x1="40230" y1="4310" x2="41667" y2="4310"/>
                        <a14:foregroundMark x1="43103" y1="4310" x2="57184" y2="2586"/>
                        <a14:foregroundMark x1="86494" y1="44828" x2="86782" y2="53448"/>
                        <a14:foregroundMark x1="87356" y1="56609" x2="87356" y2="57759"/>
                        <a14:foregroundMark x1="89655" y1="63506" x2="89080" y2="63506"/>
                        <a14:foregroundMark x1="87069" y1="65230" x2="87356" y2="65517"/>
                        <a14:foregroundMark x1="96839" y1="62644" x2="96552" y2="48563"/>
                        <a14:foregroundMark x1="85632" y1="67529" x2="87644" y2="6580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5214">
            <a:off x="7110717" y="769135"/>
            <a:ext cx="851424" cy="851424"/>
          </a:xfrm>
          <a:prstGeom prst="rect">
            <a:avLst/>
          </a:prstGeom>
        </p:spPr>
      </p:pic>
      <p:sp>
        <p:nvSpPr>
          <p:cNvPr id="372" name="Прямоугольник 371">
            <a:extLst>
              <a:ext uri="{FF2B5EF4-FFF2-40B4-BE49-F238E27FC236}">
                <a16:creationId xmlns:a16="http://schemas.microsoft.com/office/drawing/2014/main" id="{A61A10F4-6296-460A-BD69-2A6BB6A8E95C}"/>
              </a:ext>
            </a:extLst>
          </p:cNvPr>
          <p:cNvSpPr/>
          <p:nvPr/>
        </p:nvSpPr>
        <p:spPr>
          <a:xfrm>
            <a:off x="-146785" y="179116"/>
            <a:ext cx="12636440" cy="5631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373" name="Группа 372">
            <a:extLst>
              <a:ext uri="{FF2B5EF4-FFF2-40B4-BE49-F238E27FC236}">
                <a16:creationId xmlns:a16="http://schemas.microsoft.com/office/drawing/2014/main" id="{0CEDE4C5-5062-4793-AB43-627853C513E0}"/>
              </a:ext>
            </a:extLst>
          </p:cNvPr>
          <p:cNvGrpSpPr/>
          <p:nvPr/>
        </p:nvGrpSpPr>
        <p:grpSpPr>
          <a:xfrm>
            <a:off x="-2894374" y="3590086"/>
            <a:ext cx="1779531" cy="2018512"/>
            <a:chOff x="5257893" y="3429000"/>
            <a:chExt cx="1779531" cy="2018512"/>
          </a:xfrm>
        </p:grpSpPr>
        <p:pic>
          <p:nvPicPr>
            <p:cNvPr id="374" name="Рисунок 373">
              <a:extLst>
                <a:ext uri="{FF2B5EF4-FFF2-40B4-BE49-F238E27FC236}">
                  <a16:creationId xmlns:a16="http://schemas.microsoft.com/office/drawing/2014/main" id="{2A76AB8D-7A00-432F-A448-FBEB76A30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689605">
              <a:off x="5257893" y="4296178"/>
              <a:ext cx="858141" cy="858141"/>
            </a:xfrm>
            <a:prstGeom prst="rect">
              <a:avLst/>
            </a:prstGeom>
          </p:spPr>
        </p:pic>
        <p:pic>
          <p:nvPicPr>
            <p:cNvPr id="375" name="Рисунок 374">
              <a:extLst>
                <a:ext uri="{FF2B5EF4-FFF2-40B4-BE49-F238E27FC236}">
                  <a16:creationId xmlns:a16="http://schemas.microsoft.com/office/drawing/2014/main" id="{81F97CD7-7B8F-4F10-BD8C-43B50864E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933" y="3914798"/>
              <a:ext cx="485843" cy="1532714"/>
            </a:xfrm>
            <a:prstGeom prst="rect">
              <a:avLst/>
            </a:prstGeom>
          </p:spPr>
        </p:pic>
        <p:pic>
          <p:nvPicPr>
            <p:cNvPr id="376" name="Рисунок 375">
              <a:extLst>
                <a:ext uri="{FF2B5EF4-FFF2-40B4-BE49-F238E27FC236}">
                  <a16:creationId xmlns:a16="http://schemas.microsoft.com/office/drawing/2014/main" id="{7D58E4E8-1FAD-4054-A81B-8730823E1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248" y="3919561"/>
              <a:ext cx="247685" cy="752580"/>
            </a:xfrm>
            <a:prstGeom prst="rect">
              <a:avLst/>
            </a:prstGeom>
          </p:spPr>
        </p:pic>
        <p:grpSp>
          <p:nvGrpSpPr>
            <p:cNvPr id="377" name="Группа 376">
              <a:extLst>
                <a:ext uri="{FF2B5EF4-FFF2-40B4-BE49-F238E27FC236}">
                  <a16:creationId xmlns:a16="http://schemas.microsoft.com/office/drawing/2014/main" id="{22ABD0B6-DB2C-47A6-8D57-5D5A92CB63E4}"/>
                </a:ext>
              </a:extLst>
            </p:cNvPr>
            <p:cNvGrpSpPr/>
            <p:nvPr/>
          </p:nvGrpSpPr>
          <p:grpSpPr>
            <a:xfrm>
              <a:off x="5944692" y="3429000"/>
              <a:ext cx="485842" cy="504895"/>
              <a:chOff x="5948933" y="3429000"/>
              <a:chExt cx="485842" cy="504895"/>
            </a:xfrm>
          </p:grpSpPr>
          <p:pic>
            <p:nvPicPr>
              <p:cNvPr id="380" name="Рисунок 379">
                <a:extLst>
                  <a:ext uri="{FF2B5EF4-FFF2-40B4-BE49-F238E27FC236}">
                    <a16:creationId xmlns:a16="http://schemas.microsoft.com/office/drawing/2014/main" id="{BD33C7BC-BCB1-48B9-A4BD-CF831AC0F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1575" y="3429000"/>
                <a:ext cx="476316" cy="504895"/>
              </a:xfrm>
              <a:prstGeom prst="rect">
                <a:avLst/>
              </a:prstGeom>
            </p:spPr>
          </p:pic>
          <p:sp>
            <p:nvSpPr>
              <p:cNvPr id="381" name="Прямоугольник 380">
                <a:extLst>
                  <a:ext uri="{FF2B5EF4-FFF2-40B4-BE49-F238E27FC236}">
                    <a16:creationId xmlns:a16="http://schemas.microsoft.com/office/drawing/2014/main" id="{349EE433-FFE1-4B21-8A95-6AE550C27B69}"/>
                  </a:ext>
                </a:extLst>
              </p:cNvPr>
              <p:cNvSpPr/>
              <p:nvPr/>
            </p:nvSpPr>
            <p:spPr>
              <a:xfrm>
                <a:off x="5948933" y="3794116"/>
                <a:ext cx="485842" cy="12544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378" name="Рисунок 377">
              <a:extLst>
                <a:ext uri="{FF2B5EF4-FFF2-40B4-BE49-F238E27FC236}">
                  <a16:creationId xmlns:a16="http://schemas.microsoft.com/office/drawing/2014/main" id="{AC60648C-F016-4834-ABBF-65C1C29463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2299" b="98276" l="1437" r="96839">
                          <a14:foregroundMark x1="25862" y1="81609" x2="27299" y2="79023"/>
                          <a14:foregroundMark x1="25575" y1="82184" x2="25575" y2="82184"/>
                          <a14:foregroundMark x1="27011" y1="79598" x2="27874" y2="78736"/>
                          <a14:foregroundMark x1="28161" y1="77586" x2="31897" y2="69540"/>
                          <a14:foregroundMark x1="32184" y1="73851" x2="33908" y2="74425"/>
                          <a14:foregroundMark x1="2011" y1="94540" x2="3161" y2="94253"/>
                          <a14:foregroundMark x1="6897" y1="97126" x2="7471" y2="97989"/>
                          <a14:foregroundMark x1="8333" y1="97989" x2="9483" y2="98563"/>
                          <a14:foregroundMark x1="72414" y1="16667" x2="76724" y2="16954"/>
                          <a14:foregroundMark x1="71839" y1="20115" x2="70977" y2="20690"/>
                          <a14:foregroundMark x1="70977" y1="20690" x2="70690" y2="12356"/>
                          <a14:foregroundMark x1="71552" y1="25862" x2="72126" y2="25000"/>
                          <a14:foregroundMark x1="78161" y1="24713" x2="78161" y2="24713"/>
                          <a14:foregroundMark x1="77299" y1="31034" x2="76437" y2="33046"/>
                          <a14:foregroundMark x1="33046" y1="19253" x2="33046" y2="19253"/>
                          <a14:foregroundMark x1="44253" y1="17816" x2="49713" y2="18391"/>
                          <a14:foregroundMark x1="54598" y1="18391" x2="61494" y2="17241"/>
                          <a14:foregroundMark x1="61782" y1="17241" x2="61782" y2="17241"/>
                          <a14:foregroundMark x1="61494" y1="17529" x2="72126" y2="25287"/>
                          <a14:foregroundMark x1="71839" y1="26437" x2="62069" y2="18966"/>
                          <a14:foregroundMark x1="59483" y1="13793" x2="59483" y2="13793"/>
                          <a14:foregroundMark x1="59483" y1="13793" x2="59483" y2="13793"/>
                          <a14:foregroundMark x1="34770" y1="11782" x2="34195" y2="11782"/>
                          <a14:foregroundMark x1="30747" y1="11782" x2="27586" y2="11494"/>
                          <a14:foregroundMark x1="26149" y1="11207" x2="46264" y2="9770"/>
                          <a14:foregroundMark x1="46264" y1="9770" x2="46264" y2="9770"/>
                          <a14:foregroundMark x1="40230" y1="4310" x2="41667" y2="4310"/>
                          <a14:foregroundMark x1="43103" y1="4310" x2="57184" y2="2586"/>
                          <a14:foregroundMark x1="86494" y1="44828" x2="86782" y2="53448"/>
                          <a14:foregroundMark x1="87356" y1="56609" x2="87356" y2="57759"/>
                          <a14:foregroundMark x1="89655" y1="63506" x2="89080" y2="63506"/>
                          <a14:foregroundMark x1="87069" y1="65230" x2="87356" y2="65517"/>
                          <a14:foregroundMark x1="96839" y1="62644" x2="96552" y2="48563"/>
                          <a14:foregroundMark x1="85632" y1="67529" x2="87644" y2="658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95180">
              <a:off x="6437596" y="4171687"/>
              <a:ext cx="599828" cy="599828"/>
            </a:xfrm>
            <a:prstGeom prst="rect">
              <a:avLst/>
            </a:prstGeom>
          </p:spPr>
        </p:pic>
        <p:pic>
          <p:nvPicPr>
            <p:cNvPr id="379" name="Рисунок 378">
              <a:extLst>
                <a:ext uri="{FF2B5EF4-FFF2-40B4-BE49-F238E27FC236}">
                  <a16:creationId xmlns:a16="http://schemas.microsoft.com/office/drawing/2014/main" id="{CF9C3F5B-AA6C-44B9-8D9F-30277E1B0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534" y="3919561"/>
              <a:ext cx="247685" cy="752580"/>
            </a:xfrm>
            <a:prstGeom prst="rect">
              <a:avLst/>
            </a:prstGeom>
          </p:spPr>
        </p:pic>
      </p:grpSp>
      <p:pic>
        <p:nvPicPr>
          <p:cNvPr id="382" name="Рисунок 381">
            <a:extLst>
              <a:ext uri="{FF2B5EF4-FFF2-40B4-BE49-F238E27FC236}">
                <a16:creationId xmlns:a16="http://schemas.microsoft.com/office/drawing/2014/main" id="{37032F9A-1E6C-4318-A919-2934919D530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785" y="5590575"/>
            <a:ext cx="1624847" cy="1428511"/>
          </a:xfrm>
          <a:prstGeom prst="rect">
            <a:avLst/>
          </a:prstGeom>
        </p:spPr>
      </p:pic>
      <p:pic>
        <p:nvPicPr>
          <p:cNvPr id="383" name="Рисунок 382">
            <a:extLst>
              <a:ext uri="{FF2B5EF4-FFF2-40B4-BE49-F238E27FC236}">
                <a16:creationId xmlns:a16="http://schemas.microsoft.com/office/drawing/2014/main" id="{786D8392-BE2F-4B1D-A383-202BAD6BF80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062" y="5590574"/>
            <a:ext cx="1624847" cy="1428511"/>
          </a:xfrm>
          <a:prstGeom prst="rect">
            <a:avLst/>
          </a:prstGeom>
        </p:spPr>
      </p:pic>
      <p:pic>
        <p:nvPicPr>
          <p:cNvPr id="384" name="Рисунок 383">
            <a:extLst>
              <a:ext uri="{FF2B5EF4-FFF2-40B4-BE49-F238E27FC236}">
                <a16:creationId xmlns:a16="http://schemas.microsoft.com/office/drawing/2014/main" id="{2DE0D34A-21DD-4D9A-9CA6-DE819FF5381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909" y="5590573"/>
            <a:ext cx="1624847" cy="1428511"/>
          </a:xfrm>
          <a:prstGeom prst="rect">
            <a:avLst/>
          </a:prstGeom>
        </p:spPr>
      </p:pic>
      <p:pic>
        <p:nvPicPr>
          <p:cNvPr id="385" name="Рисунок 384">
            <a:extLst>
              <a:ext uri="{FF2B5EF4-FFF2-40B4-BE49-F238E27FC236}">
                <a16:creationId xmlns:a16="http://schemas.microsoft.com/office/drawing/2014/main" id="{9F7399D3-5D1D-457F-B79F-E8BD9F8D50D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756" y="5590572"/>
            <a:ext cx="1624847" cy="1428511"/>
          </a:xfrm>
          <a:prstGeom prst="rect">
            <a:avLst/>
          </a:prstGeom>
        </p:spPr>
      </p:pic>
      <p:pic>
        <p:nvPicPr>
          <p:cNvPr id="386" name="Рисунок 385">
            <a:extLst>
              <a:ext uri="{FF2B5EF4-FFF2-40B4-BE49-F238E27FC236}">
                <a16:creationId xmlns:a16="http://schemas.microsoft.com/office/drawing/2014/main" id="{6F76207F-306E-47A4-AA25-071C507FB46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603" y="5590571"/>
            <a:ext cx="1624847" cy="1428511"/>
          </a:xfrm>
          <a:prstGeom prst="rect">
            <a:avLst/>
          </a:prstGeom>
        </p:spPr>
      </p:pic>
      <p:pic>
        <p:nvPicPr>
          <p:cNvPr id="387" name="Рисунок 386">
            <a:extLst>
              <a:ext uri="{FF2B5EF4-FFF2-40B4-BE49-F238E27FC236}">
                <a16:creationId xmlns:a16="http://schemas.microsoft.com/office/drawing/2014/main" id="{4EC2D6E2-1BF6-4613-BD2F-97DA6FB8DA4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450" y="5590570"/>
            <a:ext cx="1624847" cy="1428511"/>
          </a:xfrm>
          <a:prstGeom prst="rect">
            <a:avLst/>
          </a:prstGeom>
        </p:spPr>
      </p:pic>
      <p:pic>
        <p:nvPicPr>
          <p:cNvPr id="388" name="Рисунок 387">
            <a:extLst>
              <a:ext uri="{FF2B5EF4-FFF2-40B4-BE49-F238E27FC236}">
                <a16:creationId xmlns:a16="http://schemas.microsoft.com/office/drawing/2014/main" id="{7C1DE4B9-6137-4872-812A-3109F4114A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297" y="5590569"/>
            <a:ext cx="1624847" cy="1428511"/>
          </a:xfrm>
          <a:prstGeom prst="rect">
            <a:avLst/>
          </a:prstGeom>
        </p:spPr>
      </p:pic>
      <p:pic>
        <p:nvPicPr>
          <p:cNvPr id="389" name="Рисунок 388">
            <a:extLst>
              <a:ext uri="{FF2B5EF4-FFF2-40B4-BE49-F238E27FC236}">
                <a16:creationId xmlns:a16="http://schemas.microsoft.com/office/drawing/2014/main" id="{A6189202-2EB7-4D2E-AE50-047E7CE9E61C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144" y="5590568"/>
            <a:ext cx="1624847" cy="1428511"/>
          </a:xfrm>
          <a:prstGeom prst="rect">
            <a:avLst/>
          </a:prstGeom>
        </p:spPr>
      </p:pic>
      <p:sp>
        <p:nvSpPr>
          <p:cNvPr id="390" name="Прямоугольник 389">
            <a:extLst>
              <a:ext uri="{FF2B5EF4-FFF2-40B4-BE49-F238E27FC236}">
                <a16:creationId xmlns:a16="http://schemas.microsoft.com/office/drawing/2014/main" id="{6DDD1274-F67D-4A8D-A6F6-147A067D288B}"/>
              </a:ext>
            </a:extLst>
          </p:cNvPr>
          <p:cNvSpPr/>
          <p:nvPr/>
        </p:nvSpPr>
        <p:spPr>
          <a:xfrm>
            <a:off x="9615766" y="62069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91" name="Рисунок 390">
            <a:extLst>
              <a:ext uri="{FF2B5EF4-FFF2-40B4-BE49-F238E27FC236}">
                <a16:creationId xmlns:a16="http://schemas.microsoft.com/office/drawing/2014/main" id="{1785A2F8-D9FC-4200-97D7-02DD226F000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122804" y="636813"/>
            <a:ext cx="2129226" cy="1197690"/>
          </a:xfrm>
          <a:prstGeom prst="rect">
            <a:avLst/>
          </a:prstGeom>
        </p:spPr>
      </p:pic>
      <p:sp>
        <p:nvSpPr>
          <p:cNvPr id="392" name="Прямоугольник 391">
            <a:extLst>
              <a:ext uri="{FF2B5EF4-FFF2-40B4-BE49-F238E27FC236}">
                <a16:creationId xmlns:a16="http://schemas.microsoft.com/office/drawing/2014/main" id="{60D5822A-C1D2-4F46-B207-3937367AEBCC}"/>
              </a:ext>
            </a:extLst>
          </p:cNvPr>
          <p:cNvSpPr/>
          <p:nvPr/>
        </p:nvSpPr>
        <p:spPr>
          <a:xfrm>
            <a:off x="8299874" y="625861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93" name="Рисунок 392">
            <a:extLst>
              <a:ext uri="{FF2B5EF4-FFF2-40B4-BE49-F238E27FC236}">
                <a16:creationId xmlns:a16="http://schemas.microsoft.com/office/drawing/2014/main" id="{651492D3-AB7B-4F50-ADF1-6E46A51258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8957">
            <a:off x="8029093" y="332544"/>
            <a:ext cx="1756349" cy="1756349"/>
          </a:xfrm>
          <a:prstGeom prst="rect">
            <a:avLst/>
          </a:prstGeom>
        </p:spPr>
      </p:pic>
      <p:sp>
        <p:nvSpPr>
          <p:cNvPr id="394" name="Прямоугольник: скругленные углы 393">
            <a:extLst>
              <a:ext uri="{FF2B5EF4-FFF2-40B4-BE49-F238E27FC236}">
                <a16:creationId xmlns:a16="http://schemas.microsoft.com/office/drawing/2014/main" id="{8E4C498C-0A8A-4CD8-8C2C-175B484BF115}"/>
              </a:ext>
            </a:extLst>
          </p:cNvPr>
          <p:cNvSpPr/>
          <p:nvPr/>
        </p:nvSpPr>
        <p:spPr>
          <a:xfrm>
            <a:off x="23917" y="264819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395" name="Прямоугольник 394">
            <a:extLst>
              <a:ext uri="{FF2B5EF4-FFF2-40B4-BE49-F238E27FC236}">
                <a16:creationId xmlns:a16="http://schemas.microsoft.com/office/drawing/2014/main" id="{E57A73D0-A43B-47F6-93F7-D18F75F53798}"/>
              </a:ext>
            </a:extLst>
          </p:cNvPr>
          <p:cNvSpPr/>
          <p:nvPr/>
        </p:nvSpPr>
        <p:spPr>
          <a:xfrm>
            <a:off x="665638" y="629366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3AEBADCA-9BB6-4CD0-9505-A67E68BAB428}"/>
              </a:ext>
            </a:extLst>
          </p:cNvPr>
          <p:cNvSpPr txBox="1"/>
          <p:nvPr/>
        </p:nvSpPr>
        <p:spPr>
          <a:xfrm>
            <a:off x="113370" y="541737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397" name="TextBox 396">
            <a:hlinkClick r:id="rId28" action="ppaction://hlinksldjump"/>
            <a:extLst>
              <a:ext uri="{FF2B5EF4-FFF2-40B4-BE49-F238E27FC236}">
                <a16:creationId xmlns:a16="http://schemas.microsoft.com/office/drawing/2014/main" id="{5D0E5D83-5CEC-44DA-9BBF-F34F91D3FA59}"/>
              </a:ext>
            </a:extLst>
          </p:cNvPr>
          <p:cNvSpPr txBox="1"/>
          <p:nvPr/>
        </p:nvSpPr>
        <p:spPr>
          <a:xfrm>
            <a:off x="2376103" y="480182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C995EE3B-2606-44D3-A6D1-B22DE0DDFA0C}"/>
              </a:ext>
            </a:extLst>
          </p:cNvPr>
          <p:cNvSpPr txBox="1"/>
          <p:nvPr/>
        </p:nvSpPr>
        <p:spPr>
          <a:xfrm>
            <a:off x="3505806" y="467904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9" name="Прямоугольник 398">
            <a:extLst>
              <a:ext uri="{FF2B5EF4-FFF2-40B4-BE49-F238E27FC236}">
                <a16:creationId xmlns:a16="http://schemas.microsoft.com/office/drawing/2014/main" id="{A6E4ABAB-4713-4B56-9A16-F10FD34C602F}"/>
              </a:ext>
            </a:extLst>
          </p:cNvPr>
          <p:cNvSpPr/>
          <p:nvPr/>
        </p:nvSpPr>
        <p:spPr>
          <a:xfrm>
            <a:off x="6967270" y="631118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0" name="Рисунок 399">
            <a:extLst>
              <a:ext uri="{FF2B5EF4-FFF2-40B4-BE49-F238E27FC236}">
                <a16:creationId xmlns:a16="http://schemas.microsoft.com/office/drawing/2014/main" id="{21784CEC-0CA6-4AA1-B0D6-EAE601BD394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299" b="98276" l="1437" r="96839">
                        <a14:foregroundMark x1="25862" y1="81609" x2="27299" y2="79023"/>
                        <a14:foregroundMark x1="25575" y1="82184" x2="25575" y2="82184"/>
                        <a14:foregroundMark x1="27011" y1="79598" x2="27874" y2="78736"/>
                        <a14:foregroundMark x1="28161" y1="77586" x2="31897" y2="69540"/>
                        <a14:foregroundMark x1="32184" y1="73851" x2="33908" y2="74425"/>
                        <a14:foregroundMark x1="2011" y1="94540" x2="3161" y2="94253"/>
                        <a14:foregroundMark x1="6897" y1="97126" x2="7471" y2="97989"/>
                        <a14:foregroundMark x1="8333" y1="97989" x2="9483" y2="98563"/>
                        <a14:foregroundMark x1="72414" y1="16667" x2="76724" y2="16954"/>
                        <a14:foregroundMark x1="71839" y1="20115" x2="70977" y2="20690"/>
                        <a14:foregroundMark x1="70977" y1="20690" x2="70690" y2="12356"/>
                        <a14:foregroundMark x1="71552" y1="25862" x2="72126" y2="25000"/>
                        <a14:foregroundMark x1="78161" y1="24713" x2="78161" y2="24713"/>
                        <a14:foregroundMark x1="77299" y1="31034" x2="76437" y2="33046"/>
                        <a14:foregroundMark x1="33046" y1="19253" x2="33046" y2="19253"/>
                        <a14:foregroundMark x1="44253" y1="17816" x2="49713" y2="18391"/>
                        <a14:foregroundMark x1="54598" y1="18391" x2="61494" y2="17241"/>
                        <a14:foregroundMark x1="61782" y1="17241" x2="61782" y2="17241"/>
                        <a14:foregroundMark x1="61494" y1="17529" x2="72126" y2="25287"/>
                        <a14:foregroundMark x1="71839" y1="26437" x2="62069" y2="18966"/>
                        <a14:foregroundMark x1="59483" y1="13793" x2="59483" y2="13793"/>
                        <a14:foregroundMark x1="59483" y1="13793" x2="59483" y2="13793"/>
                        <a14:foregroundMark x1="34770" y1="11782" x2="34195" y2="11782"/>
                        <a14:foregroundMark x1="30747" y1="11782" x2="27586" y2="11494"/>
                        <a14:foregroundMark x1="26149" y1="11207" x2="46264" y2="9770"/>
                        <a14:foregroundMark x1="46264" y1="9770" x2="46264" y2="9770"/>
                        <a14:foregroundMark x1="40230" y1="4310" x2="41667" y2="4310"/>
                        <a14:foregroundMark x1="43103" y1="4310" x2="57184" y2="2586"/>
                        <a14:foregroundMark x1="86494" y1="44828" x2="86782" y2="53448"/>
                        <a14:foregroundMark x1="87356" y1="56609" x2="87356" y2="57759"/>
                        <a14:foregroundMark x1="89655" y1="63506" x2="89080" y2="63506"/>
                        <a14:foregroundMark x1="87069" y1="65230" x2="87356" y2="65517"/>
                        <a14:foregroundMark x1="96839" y1="62644" x2="96552" y2="48563"/>
                        <a14:foregroundMark x1="85632" y1="67529" x2="87644" y2="6580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5214">
            <a:off x="7110717" y="791987"/>
            <a:ext cx="851424" cy="851424"/>
          </a:xfrm>
          <a:prstGeom prst="rect">
            <a:avLst/>
          </a:prstGeom>
        </p:spPr>
      </p:pic>
      <p:pic>
        <p:nvPicPr>
          <p:cNvPr id="401" name="Рисунок 400">
            <a:extLst>
              <a:ext uri="{FF2B5EF4-FFF2-40B4-BE49-F238E27FC236}">
                <a16:creationId xmlns:a16="http://schemas.microsoft.com/office/drawing/2014/main" id="{7BBBC821-7924-46F4-874F-F50551A0A84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6" y="4478560"/>
            <a:ext cx="1117884" cy="1117884"/>
          </a:xfrm>
          <a:prstGeom prst="rect">
            <a:avLst/>
          </a:prstGeom>
        </p:spPr>
      </p:pic>
      <p:pic>
        <p:nvPicPr>
          <p:cNvPr id="402" name="Рисунок 401">
            <a:extLst>
              <a:ext uri="{FF2B5EF4-FFF2-40B4-BE49-F238E27FC236}">
                <a16:creationId xmlns:a16="http://schemas.microsoft.com/office/drawing/2014/main" id="{D5010190-9B9B-4583-870B-9BFE5740E0FD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295" y="4791066"/>
            <a:ext cx="832208" cy="832208"/>
          </a:xfrm>
          <a:prstGeom prst="rect">
            <a:avLst/>
          </a:prstGeom>
        </p:spPr>
      </p:pic>
      <p:pic>
        <p:nvPicPr>
          <p:cNvPr id="403" name="Рисунок 402">
            <a:extLst>
              <a:ext uri="{FF2B5EF4-FFF2-40B4-BE49-F238E27FC236}">
                <a16:creationId xmlns:a16="http://schemas.microsoft.com/office/drawing/2014/main" id="{EF88D040-0BBF-43A3-8AF2-6CA7DCD52AF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313" y="4478560"/>
            <a:ext cx="1117884" cy="1117884"/>
          </a:xfrm>
          <a:prstGeom prst="rect">
            <a:avLst/>
          </a:prstGeom>
        </p:spPr>
      </p:pic>
      <p:pic>
        <p:nvPicPr>
          <p:cNvPr id="404" name="Рисунок 403">
            <a:extLst>
              <a:ext uri="{FF2B5EF4-FFF2-40B4-BE49-F238E27FC236}">
                <a16:creationId xmlns:a16="http://schemas.microsoft.com/office/drawing/2014/main" id="{DF6AF36D-A086-4E04-9A4E-BFC3E787CDD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2334" y="4562192"/>
            <a:ext cx="1016623" cy="1016623"/>
          </a:xfrm>
          <a:prstGeom prst="rect">
            <a:avLst/>
          </a:prstGeom>
        </p:spPr>
      </p:pic>
      <p:pic>
        <p:nvPicPr>
          <p:cNvPr id="405" name="Рисунок 404">
            <a:extLst>
              <a:ext uri="{FF2B5EF4-FFF2-40B4-BE49-F238E27FC236}">
                <a16:creationId xmlns:a16="http://schemas.microsoft.com/office/drawing/2014/main" id="{B8ED1CCC-54C3-4393-8465-91A17CF7C6DF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406" y="5035114"/>
            <a:ext cx="558502" cy="558502"/>
          </a:xfrm>
          <a:prstGeom prst="rect">
            <a:avLst/>
          </a:prstGeom>
        </p:spPr>
      </p:pic>
      <p:sp>
        <p:nvSpPr>
          <p:cNvPr id="430" name="Прямоугольник 429">
            <a:extLst>
              <a:ext uri="{FF2B5EF4-FFF2-40B4-BE49-F238E27FC236}">
                <a16:creationId xmlns:a16="http://schemas.microsoft.com/office/drawing/2014/main" id="{3DF3B0AF-D300-4CEE-9CCE-17E6A257E7E9}"/>
              </a:ext>
            </a:extLst>
          </p:cNvPr>
          <p:cNvSpPr/>
          <p:nvPr/>
        </p:nvSpPr>
        <p:spPr>
          <a:xfrm>
            <a:off x="-123446" y="156264"/>
            <a:ext cx="12636440" cy="5631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431" name="Группа 430">
            <a:extLst>
              <a:ext uri="{FF2B5EF4-FFF2-40B4-BE49-F238E27FC236}">
                <a16:creationId xmlns:a16="http://schemas.microsoft.com/office/drawing/2014/main" id="{923AC0C3-3BBB-4F8F-B480-56E772A2A4A9}"/>
              </a:ext>
            </a:extLst>
          </p:cNvPr>
          <p:cNvGrpSpPr/>
          <p:nvPr/>
        </p:nvGrpSpPr>
        <p:grpSpPr>
          <a:xfrm>
            <a:off x="3110088" y="-7317643"/>
            <a:ext cx="6276867" cy="12908079"/>
            <a:chOff x="8571240" y="531668"/>
            <a:chExt cx="3226772" cy="4920534"/>
          </a:xfrm>
        </p:grpSpPr>
        <p:grpSp>
          <p:nvGrpSpPr>
            <p:cNvPr id="432" name="Группа 431">
              <a:extLst>
                <a:ext uri="{FF2B5EF4-FFF2-40B4-BE49-F238E27FC236}">
                  <a16:creationId xmlns:a16="http://schemas.microsoft.com/office/drawing/2014/main" id="{C1A4BB59-0B51-49CA-845D-FAEAB82C26BC}"/>
                </a:ext>
              </a:extLst>
            </p:cNvPr>
            <p:cNvGrpSpPr/>
            <p:nvPr/>
          </p:nvGrpSpPr>
          <p:grpSpPr>
            <a:xfrm>
              <a:off x="8571240" y="531668"/>
              <a:ext cx="2684050" cy="4920534"/>
              <a:chOff x="8571240" y="531668"/>
              <a:chExt cx="2684050" cy="4920534"/>
            </a:xfrm>
          </p:grpSpPr>
          <p:pic>
            <p:nvPicPr>
              <p:cNvPr id="435" name="Рисунок 434">
                <a:extLst>
                  <a:ext uri="{FF2B5EF4-FFF2-40B4-BE49-F238E27FC236}">
                    <a16:creationId xmlns:a16="http://schemas.microsoft.com/office/drawing/2014/main" id="{76ABAF95-3CCC-4581-B774-04C85D87E1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63584" y="2613355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436" name="Рисунок 435">
                <a:extLst>
                  <a:ext uri="{FF2B5EF4-FFF2-40B4-BE49-F238E27FC236}">
                    <a16:creationId xmlns:a16="http://schemas.microsoft.com/office/drawing/2014/main" id="{9D5284D6-0872-4B55-982D-7DC9F11467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1240" y="2580514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437" name="Рисунок 436">
                <a:extLst>
                  <a:ext uri="{FF2B5EF4-FFF2-40B4-BE49-F238E27FC236}">
                    <a16:creationId xmlns:a16="http://schemas.microsoft.com/office/drawing/2014/main" id="{4BDBF78A-10C4-4DA4-98B0-3A7785EE888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74962" y="4032779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438" name="Рисунок 437">
                <a:extLst>
                  <a:ext uri="{FF2B5EF4-FFF2-40B4-BE49-F238E27FC236}">
                    <a16:creationId xmlns:a16="http://schemas.microsoft.com/office/drawing/2014/main" id="{D46F3181-F214-4099-8E9B-BC62EF1722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1014" y="2622291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439" name="Рисунок 438">
                <a:extLst>
                  <a:ext uri="{FF2B5EF4-FFF2-40B4-BE49-F238E27FC236}">
                    <a16:creationId xmlns:a16="http://schemas.microsoft.com/office/drawing/2014/main" id="{60091E95-3DCF-4E32-948C-6937765A59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5">
                <a:extLst>
                  <a:ext uri="{BEBA8EAE-BF5A-486C-A8C5-ECC9F3942E4B}">
                    <a14:imgProps xmlns:a14="http://schemas.microsoft.com/office/drawing/2010/main">
                      <a14:imgLayer r:embed="rId26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52206" y="1291058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440" name="Рисунок 439">
                <a:extLst>
                  <a:ext uri="{FF2B5EF4-FFF2-40B4-BE49-F238E27FC236}">
                    <a16:creationId xmlns:a16="http://schemas.microsoft.com/office/drawing/2014/main" id="{6972CD13-D8BA-4A6E-9BA5-F148CF73E4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1368" y="1732253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441" name="Рисунок 440">
                <a:extLst>
                  <a:ext uri="{FF2B5EF4-FFF2-40B4-BE49-F238E27FC236}">
                    <a16:creationId xmlns:a16="http://schemas.microsoft.com/office/drawing/2014/main" id="{7CC821D8-6A72-4171-B8E7-0E6439E722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3012" y="1334631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442" name="Рисунок 441">
                <a:extLst>
                  <a:ext uri="{FF2B5EF4-FFF2-40B4-BE49-F238E27FC236}">
                    <a16:creationId xmlns:a16="http://schemas.microsoft.com/office/drawing/2014/main" id="{BAF4FD1A-4646-428F-B1AE-325A4D00F9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5591" y="531668"/>
                <a:ext cx="1332278" cy="1332278"/>
              </a:xfrm>
              <a:prstGeom prst="rect">
                <a:avLst/>
              </a:prstGeom>
            </p:spPr>
          </p:pic>
        </p:grpSp>
        <p:pic>
          <p:nvPicPr>
            <p:cNvPr id="433" name="Рисунок 432">
              <a:extLst>
                <a:ext uri="{FF2B5EF4-FFF2-40B4-BE49-F238E27FC236}">
                  <a16:creationId xmlns:a16="http://schemas.microsoft.com/office/drawing/2014/main" id="{B1E69E3D-5B32-4918-8118-7F6211E48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734" y="2613354"/>
              <a:ext cx="1332278" cy="1332278"/>
            </a:xfrm>
            <a:prstGeom prst="rect">
              <a:avLst/>
            </a:prstGeom>
          </p:spPr>
        </p:pic>
        <p:pic>
          <p:nvPicPr>
            <p:cNvPr id="434" name="Рисунок 433">
              <a:extLst>
                <a:ext uri="{FF2B5EF4-FFF2-40B4-BE49-F238E27FC236}">
                  <a16:creationId xmlns:a16="http://schemas.microsoft.com/office/drawing/2014/main" id="{B734ADC3-3B10-4216-8CC4-BC3C40D2E4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953" y="1994921"/>
              <a:ext cx="1332278" cy="1332278"/>
            </a:xfrm>
            <a:prstGeom prst="rect">
              <a:avLst/>
            </a:prstGeom>
          </p:spPr>
        </p:pic>
      </p:grpSp>
      <p:grpSp>
        <p:nvGrpSpPr>
          <p:cNvPr id="443" name="Группа 442">
            <a:extLst>
              <a:ext uri="{FF2B5EF4-FFF2-40B4-BE49-F238E27FC236}">
                <a16:creationId xmlns:a16="http://schemas.microsoft.com/office/drawing/2014/main" id="{026B8F8F-F534-4C07-B91F-B7AF807C71C0}"/>
              </a:ext>
            </a:extLst>
          </p:cNvPr>
          <p:cNvGrpSpPr/>
          <p:nvPr/>
        </p:nvGrpSpPr>
        <p:grpSpPr>
          <a:xfrm>
            <a:off x="-2871035" y="3567234"/>
            <a:ext cx="1779531" cy="2018512"/>
            <a:chOff x="5257893" y="3429000"/>
            <a:chExt cx="1779531" cy="2018512"/>
          </a:xfrm>
        </p:grpSpPr>
        <p:pic>
          <p:nvPicPr>
            <p:cNvPr id="444" name="Рисунок 443">
              <a:extLst>
                <a:ext uri="{FF2B5EF4-FFF2-40B4-BE49-F238E27FC236}">
                  <a16:creationId xmlns:a16="http://schemas.microsoft.com/office/drawing/2014/main" id="{AE57A9FA-5BE9-4516-8016-29D609ADD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689605">
              <a:off x="5257893" y="4296178"/>
              <a:ext cx="858141" cy="858141"/>
            </a:xfrm>
            <a:prstGeom prst="rect">
              <a:avLst/>
            </a:prstGeom>
          </p:spPr>
        </p:pic>
        <p:pic>
          <p:nvPicPr>
            <p:cNvPr id="445" name="Рисунок 444">
              <a:extLst>
                <a:ext uri="{FF2B5EF4-FFF2-40B4-BE49-F238E27FC236}">
                  <a16:creationId xmlns:a16="http://schemas.microsoft.com/office/drawing/2014/main" id="{55367AC8-5809-43E2-9363-B933904EF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933" y="3914798"/>
              <a:ext cx="485843" cy="1532714"/>
            </a:xfrm>
            <a:prstGeom prst="rect">
              <a:avLst/>
            </a:prstGeom>
          </p:spPr>
        </p:pic>
        <p:pic>
          <p:nvPicPr>
            <p:cNvPr id="446" name="Рисунок 445">
              <a:extLst>
                <a:ext uri="{FF2B5EF4-FFF2-40B4-BE49-F238E27FC236}">
                  <a16:creationId xmlns:a16="http://schemas.microsoft.com/office/drawing/2014/main" id="{C4C2B6A5-59BB-4E60-B74C-3A7B3FC8FF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248" y="3919561"/>
              <a:ext cx="247685" cy="752580"/>
            </a:xfrm>
            <a:prstGeom prst="rect">
              <a:avLst/>
            </a:prstGeom>
          </p:spPr>
        </p:pic>
        <p:grpSp>
          <p:nvGrpSpPr>
            <p:cNvPr id="447" name="Группа 446">
              <a:extLst>
                <a:ext uri="{FF2B5EF4-FFF2-40B4-BE49-F238E27FC236}">
                  <a16:creationId xmlns:a16="http://schemas.microsoft.com/office/drawing/2014/main" id="{143B14EC-0E6B-4679-9FA2-C3C7F5EA39C6}"/>
                </a:ext>
              </a:extLst>
            </p:cNvPr>
            <p:cNvGrpSpPr/>
            <p:nvPr/>
          </p:nvGrpSpPr>
          <p:grpSpPr>
            <a:xfrm>
              <a:off x="5944692" y="3429000"/>
              <a:ext cx="485842" cy="504895"/>
              <a:chOff x="5948933" y="3429000"/>
              <a:chExt cx="485842" cy="504895"/>
            </a:xfrm>
          </p:grpSpPr>
          <p:pic>
            <p:nvPicPr>
              <p:cNvPr id="450" name="Рисунок 449">
                <a:extLst>
                  <a:ext uri="{FF2B5EF4-FFF2-40B4-BE49-F238E27FC236}">
                    <a16:creationId xmlns:a16="http://schemas.microsoft.com/office/drawing/2014/main" id="{7D6908A0-75CD-439A-842A-858A4A6C1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1575" y="3429000"/>
                <a:ext cx="476316" cy="504895"/>
              </a:xfrm>
              <a:prstGeom prst="rect">
                <a:avLst/>
              </a:prstGeom>
            </p:spPr>
          </p:pic>
          <p:sp>
            <p:nvSpPr>
              <p:cNvPr id="451" name="Прямоугольник 450">
                <a:extLst>
                  <a:ext uri="{FF2B5EF4-FFF2-40B4-BE49-F238E27FC236}">
                    <a16:creationId xmlns:a16="http://schemas.microsoft.com/office/drawing/2014/main" id="{D0EBC9BE-DEE1-471B-8E16-FB22FD63D99A}"/>
                  </a:ext>
                </a:extLst>
              </p:cNvPr>
              <p:cNvSpPr/>
              <p:nvPr/>
            </p:nvSpPr>
            <p:spPr>
              <a:xfrm>
                <a:off x="5948933" y="3794116"/>
                <a:ext cx="485842" cy="12544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448" name="Рисунок 447">
              <a:extLst>
                <a:ext uri="{FF2B5EF4-FFF2-40B4-BE49-F238E27FC236}">
                  <a16:creationId xmlns:a16="http://schemas.microsoft.com/office/drawing/2014/main" id="{A0FEF07B-38E7-4FD2-88E4-782792612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2299" b="98276" l="1437" r="96839">
                          <a14:foregroundMark x1="25862" y1="81609" x2="27299" y2="79023"/>
                          <a14:foregroundMark x1="25575" y1="82184" x2="25575" y2="82184"/>
                          <a14:foregroundMark x1="27011" y1="79598" x2="27874" y2="78736"/>
                          <a14:foregroundMark x1="28161" y1="77586" x2="31897" y2="69540"/>
                          <a14:foregroundMark x1="32184" y1="73851" x2="33908" y2="74425"/>
                          <a14:foregroundMark x1="2011" y1="94540" x2="3161" y2="94253"/>
                          <a14:foregroundMark x1="6897" y1="97126" x2="7471" y2="97989"/>
                          <a14:foregroundMark x1="8333" y1="97989" x2="9483" y2="98563"/>
                          <a14:foregroundMark x1="72414" y1="16667" x2="76724" y2="16954"/>
                          <a14:foregroundMark x1="71839" y1="20115" x2="70977" y2="20690"/>
                          <a14:foregroundMark x1="70977" y1="20690" x2="70690" y2="12356"/>
                          <a14:foregroundMark x1="71552" y1="25862" x2="72126" y2="25000"/>
                          <a14:foregroundMark x1="78161" y1="24713" x2="78161" y2="24713"/>
                          <a14:foregroundMark x1="77299" y1="31034" x2="76437" y2="33046"/>
                          <a14:foregroundMark x1="33046" y1="19253" x2="33046" y2="19253"/>
                          <a14:foregroundMark x1="44253" y1="17816" x2="49713" y2="18391"/>
                          <a14:foregroundMark x1="54598" y1="18391" x2="61494" y2="17241"/>
                          <a14:foregroundMark x1="61782" y1="17241" x2="61782" y2="17241"/>
                          <a14:foregroundMark x1="61494" y1="17529" x2="72126" y2="25287"/>
                          <a14:foregroundMark x1="71839" y1="26437" x2="62069" y2="18966"/>
                          <a14:foregroundMark x1="59483" y1="13793" x2="59483" y2="13793"/>
                          <a14:foregroundMark x1="59483" y1="13793" x2="59483" y2="13793"/>
                          <a14:foregroundMark x1="34770" y1="11782" x2="34195" y2="11782"/>
                          <a14:foregroundMark x1="30747" y1="11782" x2="27586" y2="11494"/>
                          <a14:foregroundMark x1="26149" y1="11207" x2="46264" y2="9770"/>
                          <a14:foregroundMark x1="46264" y1="9770" x2="46264" y2="9770"/>
                          <a14:foregroundMark x1="40230" y1="4310" x2="41667" y2="4310"/>
                          <a14:foregroundMark x1="43103" y1="4310" x2="57184" y2="2586"/>
                          <a14:foregroundMark x1="86494" y1="44828" x2="86782" y2="53448"/>
                          <a14:foregroundMark x1="87356" y1="56609" x2="87356" y2="57759"/>
                          <a14:foregroundMark x1="89655" y1="63506" x2="89080" y2="63506"/>
                          <a14:foregroundMark x1="87069" y1="65230" x2="87356" y2="65517"/>
                          <a14:foregroundMark x1="96839" y1="62644" x2="96552" y2="48563"/>
                          <a14:foregroundMark x1="85632" y1="67529" x2="87644" y2="658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95180">
              <a:off x="6437596" y="4171687"/>
              <a:ext cx="599828" cy="599828"/>
            </a:xfrm>
            <a:prstGeom prst="rect">
              <a:avLst/>
            </a:prstGeom>
          </p:spPr>
        </p:pic>
        <p:pic>
          <p:nvPicPr>
            <p:cNvPr id="449" name="Рисунок 448">
              <a:extLst>
                <a:ext uri="{FF2B5EF4-FFF2-40B4-BE49-F238E27FC236}">
                  <a16:creationId xmlns:a16="http://schemas.microsoft.com/office/drawing/2014/main" id="{A99B7183-6D19-4D36-994C-FE6E9B01E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534" y="3919561"/>
              <a:ext cx="247685" cy="752580"/>
            </a:xfrm>
            <a:prstGeom prst="rect">
              <a:avLst/>
            </a:prstGeom>
          </p:spPr>
        </p:pic>
      </p:grpSp>
      <p:pic>
        <p:nvPicPr>
          <p:cNvPr id="452" name="Рисунок 451">
            <a:extLst>
              <a:ext uri="{FF2B5EF4-FFF2-40B4-BE49-F238E27FC236}">
                <a16:creationId xmlns:a16="http://schemas.microsoft.com/office/drawing/2014/main" id="{E64521FF-3EEF-49EE-9911-B8655F2889A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446" y="5567723"/>
            <a:ext cx="1624847" cy="1428511"/>
          </a:xfrm>
          <a:prstGeom prst="rect">
            <a:avLst/>
          </a:prstGeom>
        </p:spPr>
      </p:pic>
      <p:pic>
        <p:nvPicPr>
          <p:cNvPr id="453" name="Рисунок 452">
            <a:extLst>
              <a:ext uri="{FF2B5EF4-FFF2-40B4-BE49-F238E27FC236}">
                <a16:creationId xmlns:a16="http://schemas.microsoft.com/office/drawing/2014/main" id="{5A5341EF-10BF-4699-AB73-D73C3DC5559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401" y="5567722"/>
            <a:ext cx="1624847" cy="1428511"/>
          </a:xfrm>
          <a:prstGeom prst="rect">
            <a:avLst/>
          </a:prstGeom>
        </p:spPr>
      </p:pic>
      <p:pic>
        <p:nvPicPr>
          <p:cNvPr id="454" name="Рисунок 453">
            <a:extLst>
              <a:ext uri="{FF2B5EF4-FFF2-40B4-BE49-F238E27FC236}">
                <a16:creationId xmlns:a16="http://schemas.microsoft.com/office/drawing/2014/main" id="{95C31BE6-29BE-48EF-AA84-7CFD701460D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248" y="5567721"/>
            <a:ext cx="1624847" cy="1428511"/>
          </a:xfrm>
          <a:prstGeom prst="rect">
            <a:avLst/>
          </a:prstGeom>
        </p:spPr>
      </p:pic>
      <p:pic>
        <p:nvPicPr>
          <p:cNvPr id="455" name="Рисунок 454">
            <a:extLst>
              <a:ext uri="{FF2B5EF4-FFF2-40B4-BE49-F238E27FC236}">
                <a16:creationId xmlns:a16="http://schemas.microsoft.com/office/drawing/2014/main" id="{ADC9E2B3-AE67-4E29-952D-8930A7721DB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095" y="5567720"/>
            <a:ext cx="1624847" cy="1428511"/>
          </a:xfrm>
          <a:prstGeom prst="rect">
            <a:avLst/>
          </a:prstGeom>
        </p:spPr>
      </p:pic>
      <p:pic>
        <p:nvPicPr>
          <p:cNvPr id="456" name="Рисунок 455">
            <a:extLst>
              <a:ext uri="{FF2B5EF4-FFF2-40B4-BE49-F238E27FC236}">
                <a16:creationId xmlns:a16="http://schemas.microsoft.com/office/drawing/2014/main" id="{38706C2B-62B2-459E-B514-9EB5C237BED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42" y="5567719"/>
            <a:ext cx="1624847" cy="1428511"/>
          </a:xfrm>
          <a:prstGeom prst="rect">
            <a:avLst/>
          </a:prstGeom>
        </p:spPr>
      </p:pic>
      <p:pic>
        <p:nvPicPr>
          <p:cNvPr id="457" name="Рисунок 456">
            <a:extLst>
              <a:ext uri="{FF2B5EF4-FFF2-40B4-BE49-F238E27FC236}">
                <a16:creationId xmlns:a16="http://schemas.microsoft.com/office/drawing/2014/main" id="{A65AC6C0-92C6-4949-8234-5C3678B9205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789" y="5567718"/>
            <a:ext cx="1624847" cy="1428511"/>
          </a:xfrm>
          <a:prstGeom prst="rect">
            <a:avLst/>
          </a:prstGeom>
        </p:spPr>
      </p:pic>
      <p:pic>
        <p:nvPicPr>
          <p:cNvPr id="458" name="Рисунок 457">
            <a:extLst>
              <a:ext uri="{FF2B5EF4-FFF2-40B4-BE49-F238E27FC236}">
                <a16:creationId xmlns:a16="http://schemas.microsoft.com/office/drawing/2014/main" id="{9959A4DC-8B02-4DE7-831A-1970F424FEF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636" y="5567717"/>
            <a:ext cx="1624847" cy="1428511"/>
          </a:xfrm>
          <a:prstGeom prst="rect">
            <a:avLst/>
          </a:prstGeom>
        </p:spPr>
      </p:pic>
      <p:pic>
        <p:nvPicPr>
          <p:cNvPr id="459" name="Рисунок 458">
            <a:extLst>
              <a:ext uri="{FF2B5EF4-FFF2-40B4-BE49-F238E27FC236}">
                <a16:creationId xmlns:a16="http://schemas.microsoft.com/office/drawing/2014/main" id="{0232B19A-21A1-4ECD-A95B-4DD51D11013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483" y="5567716"/>
            <a:ext cx="1624847" cy="1428511"/>
          </a:xfrm>
          <a:prstGeom prst="rect">
            <a:avLst/>
          </a:prstGeom>
        </p:spPr>
      </p:pic>
      <p:sp>
        <p:nvSpPr>
          <p:cNvPr id="460" name="Прямоугольник 459">
            <a:extLst>
              <a:ext uri="{FF2B5EF4-FFF2-40B4-BE49-F238E27FC236}">
                <a16:creationId xmlns:a16="http://schemas.microsoft.com/office/drawing/2014/main" id="{C718F39E-96F4-4A00-9002-D5D8825EDD84}"/>
              </a:ext>
            </a:extLst>
          </p:cNvPr>
          <p:cNvSpPr/>
          <p:nvPr/>
        </p:nvSpPr>
        <p:spPr>
          <a:xfrm>
            <a:off x="9639105" y="597840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61" name="Рисунок 460">
            <a:extLst>
              <a:ext uri="{FF2B5EF4-FFF2-40B4-BE49-F238E27FC236}">
                <a16:creationId xmlns:a16="http://schemas.microsoft.com/office/drawing/2014/main" id="{1649C3CB-6B2F-4023-B45F-BDE9817F37D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146143" y="613961"/>
            <a:ext cx="2129226" cy="1197690"/>
          </a:xfrm>
          <a:prstGeom prst="rect">
            <a:avLst/>
          </a:prstGeom>
        </p:spPr>
      </p:pic>
      <p:sp>
        <p:nvSpPr>
          <p:cNvPr id="462" name="Прямоугольник 461">
            <a:extLst>
              <a:ext uri="{FF2B5EF4-FFF2-40B4-BE49-F238E27FC236}">
                <a16:creationId xmlns:a16="http://schemas.microsoft.com/office/drawing/2014/main" id="{A167752B-6CF9-4B24-86D9-F8F601772E0D}"/>
              </a:ext>
            </a:extLst>
          </p:cNvPr>
          <p:cNvSpPr/>
          <p:nvPr/>
        </p:nvSpPr>
        <p:spPr>
          <a:xfrm>
            <a:off x="8323213" y="603009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63" name="Рисунок 462">
            <a:extLst>
              <a:ext uri="{FF2B5EF4-FFF2-40B4-BE49-F238E27FC236}">
                <a16:creationId xmlns:a16="http://schemas.microsoft.com/office/drawing/2014/main" id="{CFB96971-F63F-45F4-BE03-8D8EBFA458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8957">
            <a:off x="8052432" y="309692"/>
            <a:ext cx="1756349" cy="1756349"/>
          </a:xfrm>
          <a:prstGeom prst="rect">
            <a:avLst/>
          </a:prstGeom>
        </p:spPr>
      </p:pic>
      <p:sp>
        <p:nvSpPr>
          <p:cNvPr id="464" name="Прямоугольник: скругленные углы 463">
            <a:extLst>
              <a:ext uri="{FF2B5EF4-FFF2-40B4-BE49-F238E27FC236}">
                <a16:creationId xmlns:a16="http://schemas.microsoft.com/office/drawing/2014/main" id="{69031559-A410-4E2F-B4D5-C3531BC86F9B}"/>
              </a:ext>
            </a:extLst>
          </p:cNvPr>
          <p:cNvSpPr/>
          <p:nvPr/>
        </p:nvSpPr>
        <p:spPr>
          <a:xfrm>
            <a:off x="47256" y="241967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465" name="Прямоугольник 464">
            <a:extLst>
              <a:ext uri="{FF2B5EF4-FFF2-40B4-BE49-F238E27FC236}">
                <a16:creationId xmlns:a16="http://schemas.microsoft.com/office/drawing/2014/main" id="{E2009264-CD55-4E67-90B0-662CD7777BB6}"/>
              </a:ext>
            </a:extLst>
          </p:cNvPr>
          <p:cNvSpPr/>
          <p:nvPr/>
        </p:nvSpPr>
        <p:spPr>
          <a:xfrm>
            <a:off x="688977" y="606514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466" name="TextBox 465">
            <a:extLst>
              <a:ext uri="{FF2B5EF4-FFF2-40B4-BE49-F238E27FC236}">
                <a16:creationId xmlns:a16="http://schemas.microsoft.com/office/drawing/2014/main" id="{B1865D7D-9A69-444E-81C6-268A06240CFE}"/>
              </a:ext>
            </a:extLst>
          </p:cNvPr>
          <p:cNvSpPr txBox="1"/>
          <p:nvPr/>
        </p:nvSpPr>
        <p:spPr>
          <a:xfrm>
            <a:off x="136709" y="518885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467" name="TextBox 466">
            <a:hlinkClick r:id="rId28" action="ppaction://hlinksldjump"/>
            <a:extLst>
              <a:ext uri="{FF2B5EF4-FFF2-40B4-BE49-F238E27FC236}">
                <a16:creationId xmlns:a16="http://schemas.microsoft.com/office/drawing/2014/main" id="{98CC65DE-E4D8-4FAA-A017-ADCB686896ED}"/>
              </a:ext>
            </a:extLst>
          </p:cNvPr>
          <p:cNvSpPr txBox="1"/>
          <p:nvPr/>
        </p:nvSpPr>
        <p:spPr>
          <a:xfrm>
            <a:off x="2399442" y="457330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68" name="TextBox 467">
            <a:extLst>
              <a:ext uri="{FF2B5EF4-FFF2-40B4-BE49-F238E27FC236}">
                <a16:creationId xmlns:a16="http://schemas.microsoft.com/office/drawing/2014/main" id="{0B139F25-320F-4D3B-A6CD-E6E619DC100A}"/>
              </a:ext>
            </a:extLst>
          </p:cNvPr>
          <p:cNvSpPr txBox="1"/>
          <p:nvPr/>
        </p:nvSpPr>
        <p:spPr>
          <a:xfrm>
            <a:off x="3529145" y="445052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69" name="Прямоугольник 468">
            <a:extLst>
              <a:ext uri="{FF2B5EF4-FFF2-40B4-BE49-F238E27FC236}">
                <a16:creationId xmlns:a16="http://schemas.microsoft.com/office/drawing/2014/main" id="{56963E57-4369-42DB-956B-FBC2C01A5AC9}"/>
              </a:ext>
            </a:extLst>
          </p:cNvPr>
          <p:cNvSpPr/>
          <p:nvPr/>
        </p:nvSpPr>
        <p:spPr>
          <a:xfrm>
            <a:off x="6990609" y="60826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0" name="Рисунок 469">
            <a:extLst>
              <a:ext uri="{FF2B5EF4-FFF2-40B4-BE49-F238E27FC236}">
                <a16:creationId xmlns:a16="http://schemas.microsoft.com/office/drawing/2014/main" id="{2E8831FD-0602-4752-8050-97BD71C10D0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299" b="98276" l="1437" r="96839">
                        <a14:foregroundMark x1="25862" y1="81609" x2="27299" y2="79023"/>
                        <a14:foregroundMark x1="25575" y1="82184" x2="25575" y2="82184"/>
                        <a14:foregroundMark x1="27011" y1="79598" x2="27874" y2="78736"/>
                        <a14:foregroundMark x1="28161" y1="77586" x2="31897" y2="69540"/>
                        <a14:foregroundMark x1="32184" y1="73851" x2="33908" y2="74425"/>
                        <a14:foregroundMark x1="2011" y1="94540" x2="3161" y2="94253"/>
                        <a14:foregroundMark x1="6897" y1="97126" x2="7471" y2="97989"/>
                        <a14:foregroundMark x1="8333" y1="97989" x2="9483" y2="98563"/>
                        <a14:foregroundMark x1="72414" y1="16667" x2="76724" y2="16954"/>
                        <a14:foregroundMark x1="71839" y1="20115" x2="70977" y2="20690"/>
                        <a14:foregroundMark x1="70977" y1="20690" x2="70690" y2="12356"/>
                        <a14:foregroundMark x1="71552" y1="25862" x2="72126" y2="25000"/>
                        <a14:foregroundMark x1="78161" y1="24713" x2="78161" y2="24713"/>
                        <a14:foregroundMark x1="77299" y1="31034" x2="76437" y2="33046"/>
                        <a14:foregroundMark x1="33046" y1="19253" x2="33046" y2="19253"/>
                        <a14:foregroundMark x1="44253" y1="17816" x2="49713" y2="18391"/>
                        <a14:foregroundMark x1="54598" y1="18391" x2="61494" y2="17241"/>
                        <a14:foregroundMark x1="61782" y1="17241" x2="61782" y2="17241"/>
                        <a14:foregroundMark x1="61494" y1="17529" x2="72126" y2="25287"/>
                        <a14:foregroundMark x1="71839" y1="26437" x2="62069" y2="18966"/>
                        <a14:foregroundMark x1="59483" y1="13793" x2="59483" y2="13793"/>
                        <a14:foregroundMark x1="59483" y1="13793" x2="59483" y2="13793"/>
                        <a14:foregroundMark x1="34770" y1="11782" x2="34195" y2="11782"/>
                        <a14:foregroundMark x1="30747" y1="11782" x2="27586" y2="11494"/>
                        <a14:foregroundMark x1="26149" y1="11207" x2="46264" y2="9770"/>
                        <a14:foregroundMark x1="46264" y1="9770" x2="46264" y2="9770"/>
                        <a14:foregroundMark x1="40230" y1="4310" x2="41667" y2="4310"/>
                        <a14:foregroundMark x1="43103" y1="4310" x2="57184" y2="2586"/>
                        <a14:foregroundMark x1="86494" y1="44828" x2="86782" y2="53448"/>
                        <a14:foregroundMark x1="87356" y1="56609" x2="87356" y2="57759"/>
                        <a14:foregroundMark x1="89655" y1="63506" x2="89080" y2="63506"/>
                        <a14:foregroundMark x1="87069" y1="65230" x2="87356" y2="65517"/>
                        <a14:foregroundMark x1="96839" y1="62644" x2="96552" y2="48563"/>
                        <a14:foregroundMark x1="85632" y1="67529" x2="87644" y2="6580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5214">
            <a:off x="7134056" y="769135"/>
            <a:ext cx="851424" cy="851424"/>
          </a:xfrm>
          <a:prstGeom prst="rect">
            <a:avLst/>
          </a:prstGeom>
        </p:spPr>
      </p:pic>
      <p:pic>
        <p:nvPicPr>
          <p:cNvPr id="471" name="Рисунок 470">
            <a:extLst>
              <a:ext uri="{FF2B5EF4-FFF2-40B4-BE49-F238E27FC236}">
                <a16:creationId xmlns:a16="http://schemas.microsoft.com/office/drawing/2014/main" id="{556E42E2-0047-4367-A871-246713A3002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95" y="4145081"/>
            <a:ext cx="1117884" cy="1428511"/>
          </a:xfrm>
          <a:prstGeom prst="rect">
            <a:avLst/>
          </a:prstGeom>
        </p:spPr>
      </p:pic>
      <p:pic>
        <p:nvPicPr>
          <p:cNvPr id="472" name="Рисунок 471">
            <a:extLst>
              <a:ext uri="{FF2B5EF4-FFF2-40B4-BE49-F238E27FC236}">
                <a16:creationId xmlns:a16="http://schemas.microsoft.com/office/drawing/2014/main" id="{89B1BAF1-9A19-43B1-863B-8D4E66DA9B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68" y="4207408"/>
            <a:ext cx="832208" cy="1393014"/>
          </a:xfrm>
          <a:prstGeom prst="rect">
            <a:avLst/>
          </a:prstGeom>
        </p:spPr>
      </p:pic>
      <p:pic>
        <p:nvPicPr>
          <p:cNvPr id="473" name="Рисунок 472">
            <a:extLst>
              <a:ext uri="{FF2B5EF4-FFF2-40B4-BE49-F238E27FC236}">
                <a16:creationId xmlns:a16="http://schemas.microsoft.com/office/drawing/2014/main" id="{3D95F463-AC9A-49F4-B684-0D12DE16933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223" y="2897763"/>
            <a:ext cx="1117884" cy="2675829"/>
          </a:xfrm>
          <a:prstGeom prst="rect">
            <a:avLst/>
          </a:prstGeom>
        </p:spPr>
      </p:pic>
      <p:pic>
        <p:nvPicPr>
          <p:cNvPr id="474" name="Рисунок 473">
            <a:extLst>
              <a:ext uri="{FF2B5EF4-FFF2-40B4-BE49-F238E27FC236}">
                <a16:creationId xmlns:a16="http://schemas.microsoft.com/office/drawing/2014/main" id="{A80C76A9-B8F4-4033-8E5E-38EF933F31D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4544" y="3812164"/>
            <a:ext cx="1016623" cy="1743800"/>
          </a:xfrm>
          <a:prstGeom prst="rect">
            <a:avLst/>
          </a:prstGeom>
        </p:spPr>
      </p:pic>
      <p:pic>
        <p:nvPicPr>
          <p:cNvPr id="475" name="Рисунок 474">
            <a:extLst>
              <a:ext uri="{FF2B5EF4-FFF2-40B4-BE49-F238E27FC236}">
                <a16:creationId xmlns:a16="http://schemas.microsoft.com/office/drawing/2014/main" id="{74CD2503-AC31-497D-816B-858CFE70F6A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980" y="3812164"/>
            <a:ext cx="558502" cy="1758600"/>
          </a:xfrm>
          <a:prstGeom prst="rect">
            <a:avLst/>
          </a:prstGeom>
        </p:spPr>
      </p:pic>
      <p:sp>
        <p:nvSpPr>
          <p:cNvPr id="505" name="Прямоугольник 504">
            <a:extLst>
              <a:ext uri="{FF2B5EF4-FFF2-40B4-BE49-F238E27FC236}">
                <a16:creationId xmlns:a16="http://schemas.microsoft.com/office/drawing/2014/main" id="{4C1BEACB-B4B1-457A-A4E0-C96D868E800F}"/>
              </a:ext>
            </a:extLst>
          </p:cNvPr>
          <p:cNvSpPr/>
          <p:nvPr/>
        </p:nvSpPr>
        <p:spPr>
          <a:xfrm>
            <a:off x="-138798" y="-187364"/>
            <a:ext cx="12636440" cy="5992983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506" name="Группа 505">
            <a:extLst>
              <a:ext uri="{FF2B5EF4-FFF2-40B4-BE49-F238E27FC236}">
                <a16:creationId xmlns:a16="http://schemas.microsoft.com/office/drawing/2014/main" id="{E2E23B78-938D-41BD-91F2-CA855E237E2F}"/>
              </a:ext>
            </a:extLst>
          </p:cNvPr>
          <p:cNvGrpSpPr/>
          <p:nvPr/>
        </p:nvGrpSpPr>
        <p:grpSpPr>
          <a:xfrm>
            <a:off x="-2886387" y="3585257"/>
            <a:ext cx="1779531" cy="2018512"/>
            <a:chOff x="5257893" y="3429000"/>
            <a:chExt cx="1779531" cy="2018512"/>
          </a:xfrm>
        </p:grpSpPr>
        <p:pic>
          <p:nvPicPr>
            <p:cNvPr id="507" name="Рисунок 506">
              <a:extLst>
                <a:ext uri="{FF2B5EF4-FFF2-40B4-BE49-F238E27FC236}">
                  <a16:creationId xmlns:a16="http://schemas.microsoft.com/office/drawing/2014/main" id="{AD1FBAE9-1767-46C9-A49C-3C35367F22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689605">
              <a:off x="5257893" y="4296178"/>
              <a:ext cx="858141" cy="858141"/>
            </a:xfrm>
            <a:prstGeom prst="rect">
              <a:avLst/>
            </a:prstGeom>
          </p:spPr>
        </p:pic>
        <p:pic>
          <p:nvPicPr>
            <p:cNvPr id="508" name="Рисунок 507">
              <a:extLst>
                <a:ext uri="{FF2B5EF4-FFF2-40B4-BE49-F238E27FC236}">
                  <a16:creationId xmlns:a16="http://schemas.microsoft.com/office/drawing/2014/main" id="{D07A5CFA-7D04-4379-AADF-ECAB47E1BB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933" y="3914798"/>
              <a:ext cx="485843" cy="1532714"/>
            </a:xfrm>
            <a:prstGeom prst="rect">
              <a:avLst/>
            </a:prstGeom>
          </p:spPr>
        </p:pic>
        <p:pic>
          <p:nvPicPr>
            <p:cNvPr id="509" name="Рисунок 508">
              <a:extLst>
                <a:ext uri="{FF2B5EF4-FFF2-40B4-BE49-F238E27FC236}">
                  <a16:creationId xmlns:a16="http://schemas.microsoft.com/office/drawing/2014/main" id="{CD9CF0D3-6B56-42C4-94EB-B6FFEC824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248" y="3919561"/>
              <a:ext cx="247685" cy="752580"/>
            </a:xfrm>
            <a:prstGeom prst="rect">
              <a:avLst/>
            </a:prstGeom>
          </p:spPr>
        </p:pic>
        <p:grpSp>
          <p:nvGrpSpPr>
            <p:cNvPr id="510" name="Группа 509">
              <a:extLst>
                <a:ext uri="{FF2B5EF4-FFF2-40B4-BE49-F238E27FC236}">
                  <a16:creationId xmlns:a16="http://schemas.microsoft.com/office/drawing/2014/main" id="{A6455EFD-4F7C-4E63-B4BF-E8BCCC171245}"/>
                </a:ext>
              </a:extLst>
            </p:cNvPr>
            <p:cNvGrpSpPr/>
            <p:nvPr/>
          </p:nvGrpSpPr>
          <p:grpSpPr>
            <a:xfrm>
              <a:off x="5944692" y="3429000"/>
              <a:ext cx="485842" cy="504895"/>
              <a:chOff x="5948933" y="3429000"/>
              <a:chExt cx="485842" cy="504895"/>
            </a:xfrm>
          </p:grpSpPr>
          <p:pic>
            <p:nvPicPr>
              <p:cNvPr id="513" name="Рисунок 512">
                <a:extLst>
                  <a:ext uri="{FF2B5EF4-FFF2-40B4-BE49-F238E27FC236}">
                    <a16:creationId xmlns:a16="http://schemas.microsoft.com/office/drawing/2014/main" id="{B02DA7D2-B8E8-46C7-8878-E9B0510F71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1575" y="3429000"/>
                <a:ext cx="476316" cy="504895"/>
              </a:xfrm>
              <a:prstGeom prst="rect">
                <a:avLst/>
              </a:prstGeom>
            </p:spPr>
          </p:pic>
          <p:sp>
            <p:nvSpPr>
              <p:cNvPr id="514" name="Прямоугольник 513">
                <a:extLst>
                  <a:ext uri="{FF2B5EF4-FFF2-40B4-BE49-F238E27FC236}">
                    <a16:creationId xmlns:a16="http://schemas.microsoft.com/office/drawing/2014/main" id="{117753F7-4FD4-4641-BF75-2C75B54E27A8}"/>
                  </a:ext>
                </a:extLst>
              </p:cNvPr>
              <p:cNvSpPr/>
              <p:nvPr/>
            </p:nvSpPr>
            <p:spPr>
              <a:xfrm>
                <a:off x="5948933" y="3794116"/>
                <a:ext cx="485842" cy="12544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  <p:pic>
          <p:nvPicPr>
            <p:cNvPr id="511" name="Рисунок 510">
              <a:extLst>
                <a:ext uri="{FF2B5EF4-FFF2-40B4-BE49-F238E27FC236}">
                  <a16:creationId xmlns:a16="http://schemas.microsoft.com/office/drawing/2014/main" id="{689AF65B-8478-43D5-A402-F62C6E2F7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2299" b="98276" l="1437" r="96839">
                          <a14:foregroundMark x1="25862" y1="81609" x2="27299" y2="79023"/>
                          <a14:foregroundMark x1="25575" y1="82184" x2="25575" y2="82184"/>
                          <a14:foregroundMark x1="27011" y1="79598" x2="27874" y2="78736"/>
                          <a14:foregroundMark x1="28161" y1="77586" x2="31897" y2="69540"/>
                          <a14:foregroundMark x1="32184" y1="73851" x2="33908" y2="74425"/>
                          <a14:foregroundMark x1="2011" y1="94540" x2="3161" y2="94253"/>
                          <a14:foregroundMark x1="6897" y1="97126" x2="7471" y2="97989"/>
                          <a14:foregroundMark x1="8333" y1="97989" x2="9483" y2="98563"/>
                          <a14:foregroundMark x1="72414" y1="16667" x2="76724" y2="16954"/>
                          <a14:foregroundMark x1="71839" y1="20115" x2="70977" y2="20690"/>
                          <a14:foregroundMark x1="70977" y1="20690" x2="70690" y2="12356"/>
                          <a14:foregroundMark x1="71552" y1="25862" x2="72126" y2="25000"/>
                          <a14:foregroundMark x1="78161" y1="24713" x2="78161" y2="24713"/>
                          <a14:foregroundMark x1="77299" y1="31034" x2="76437" y2="33046"/>
                          <a14:foregroundMark x1="33046" y1="19253" x2="33046" y2="19253"/>
                          <a14:foregroundMark x1="44253" y1="17816" x2="49713" y2="18391"/>
                          <a14:foregroundMark x1="54598" y1="18391" x2="61494" y2="17241"/>
                          <a14:foregroundMark x1="61782" y1="17241" x2="61782" y2="17241"/>
                          <a14:foregroundMark x1="61494" y1="17529" x2="72126" y2="25287"/>
                          <a14:foregroundMark x1="71839" y1="26437" x2="62069" y2="18966"/>
                          <a14:foregroundMark x1="59483" y1="13793" x2="59483" y2="13793"/>
                          <a14:foregroundMark x1="59483" y1="13793" x2="59483" y2="13793"/>
                          <a14:foregroundMark x1="34770" y1="11782" x2="34195" y2="11782"/>
                          <a14:foregroundMark x1="30747" y1="11782" x2="27586" y2="11494"/>
                          <a14:foregroundMark x1="26149" y1="11207" x2="46264" y2="9770"/>
                          <a14:foregroundMark x1="46264" y1="9770" x2="46264" y2="9770"/>
                          <a14:foregroundMark x1="40230" y1="4310" x2="41667" y2="4310"/>
                          <a14:foregroundMark x1="43103" y1="4310" x2="57184" y2="2586"/>
                          <a14:foregroundMark x1="86494" y1="44828" x2="86782" y2="53448"/>
                          <a14:foregroundMark x1="87356" y1="56609" x2="87356" y2="57759"/>
                          <a14:foregroundMark x1="89655" y1="63506" x2="89080" y2="63506"/>
                          <a14:foregroundMark x1="87069" y1="65230" x2="87356" y2="65517"/>
                          <a14:foregroundMark x1="96839" y1="62644" x2="96552" y2="48563"/>
                          <a14:foregroundMark x1="85632" y1="67529" x2="87644" y2="6580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95180">
              <a:off x="6437596" y="4171687"/>
              <a:ext cx="599828" cy="599828"/>
            </a:xfrm>
            <a:prstGeom prst="rect">
              <a:avLst/>
            </a:prstGeom>
          </p:spPr>
        </p:pic>
        <p:pic>
          <p:nvPicPr>
            <p:cNvPr id="512" name="Рисунок 511">
              <a:extLst>
                <a:ext uri="{FF2B5EF4-FFF2-40B4-BE49-F238E27FC236}">
                  <a16:creationId xmlns:a16="http://schemas.microsoft.com/office/drawing/2014/main" id="{F377C841-EC95-46C7-AAC1-8C54BDDF3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534" y="3919561"/>
              <a:ext cx="247685" cy="752580"/>
            </a:xfrm>
            <a:prstGeom prst="rect">
              <a:avLst/>
            </a:prstGeom>
          </p:spPr>
        </p:pic>
      </p:grpSp>
      <p:pic>
        <p:nvPicPr>
          <p:cNvPr id="515" name="Рисунок 514">
            <a:extLst>
              <a:ext uri="{FF2B5EF4-FFF2-40B4-BE49-F238E27FC236}">
                <a16:creationId xmlns:a16="http://schemas.microsoft.com/office/drawing/2014/main" id="{513C0E55-F1D6-444B-B5A9-9B986C4F160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8798" y="5585746"/>
            <a:ext cx="1624847" cy="1428511"/>
          </a:xfrm>
          <a:prstGeom prst="rect">
            <a:avLst/>
          </a:prstGeom>
        </p:spPr>
      </p:pic>
      <p:pic>
        <p:nvPicPr>
          <p:cNvPr id="516" name="Рисунок 515">
            <a:extLst>
              <a:ext uri="{FF2B5EF4-FFF2-40B4-BE49-F238E27FC236}">
                <a16:creationId xmlns:a16="http://schemas.microsoft.com/office/drawing/2014/main" id="{A6776B1D-E2A3-44CB-9FDE-7BFC5C3C6F5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049" y="5585745"/>
            <a:ext cx="1624847" cy="1428511"/>
          </a:xfrm>
          <a:prstGeom prst="rect">
            <a:avLst/>
          </a:prstGeom>
        </p:spPr>
      </p:pic>
      <p:pic>
        <p:nvPicPr>
          <p:cNvPr id="517" name="Рисунок 516">
            <a:extLst>
              <a:ext uri="{FF2B5EF4-FFF2-40B4-BE49-F238E27FC236}">
                <a16:creationId xmlns:a16="http://schemas.microsoft.com/office/drawing/2014/main" id="{BE580D5A-B369-4C77-8E7B-585974DA887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896" y="5585744"/>
            <a:ext cx="1624847" cy="1428511"/>
          </a:xfrm>
          <a:prstGeom prst="rect">
            <a:avLst/>
          </a:prstGeom>
        </p:spPr>
      </p:pic>
      <p:pic>
        <p:nvPicPr>
          <p:cNvPr id="518" name="Рисунок 517">
            <a:extLst>
              <a:ext uri="{FF2B5EF4-FFF2-40B4-BE49-F238E27FC236}">
                <a16:creationId xmlns:a16="http://schemas.microsoft.com/office/drawing/2014/main" id="{7DE3C127-FA6E-44A7-9130-C04A0E66FC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743" y="5585743"/>
            <a:ext cx="1624847" cy="1428511"/>
          </a:xfrm>
          <a:prstGeom prst="rect">
            <a:avLst/>
          </a:prstGeom>
        </p:spPr>
      </p:pic>
      <p:pic>
        <p:nvPicPr>
          <p:cNvPr id="519" name="Рисунок 518">
            <a:extLst>
              <a:ext uri="{FF2B5EF4-FFF2-40B4-BE49-F238E27FC236}">
                <a16:creationId xmlns:a16="http://schemas.microsoft.com/office/drawing/2014/main" id="{7F99DDF4-82ED-4DA3-B949-A824C52BD3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590" y="5585742"/>
            <a:ext cx="1624847" cy="1428511"/>
          </a:xfrm>
          <a:prstGeom prst="rect">
            <a:avLst/>
          </a:prstGeom>
        </p:spPr>
      </p:pic>
      <p:pic>
        <p:nvPicPr>
          <p:cNvPr id="520" name="Рисунок 519">
            <a:extLst>
              <a:ext uri="{FF2B5EF4-FFF2-40B4-BE49-F238E27FC236}">
                <a16:creationId xmlns:a16="http://schemas.microsoft.com/office/drawing/2014/main" id="{541BD531-9B02-4308-B021-763DD517CE9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437" y="5585741"/>
            <a:ext cx="1624847" cy="1428511"/>
          </a:xfrm>
          <a:prstGeom prst="rect">
            <a:avLst/>
          </a:prstGeom>
        </p:spPr>
      </p:pic>
      <p:pic>
        <p:nvPicPr>
          <p:cNvPr id="521" name="Рисунок 520">
            <a:extLst>
              <a:ext uri="{FF2B5EF4-FFF2-40B4-BE49-F238E27FC236}">
                <a16:creationId xmlns:a16="http://schemas.microsoft.com/office/drawing/2014/main" id="{A07A7AF3-40EC-4151-963D-DC1CF111759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0284" y="5585740"/>
            <a:ext cx="1624847" cy="1428511"/>
          </a:xfrm>
          <a:prstGeom prst="rect">
            <a:avLst/>
          </a:prstGeom>
        </p:spPr>
      </p:pic>
      <p:pic>
        <p:nvPicPr>
          <p:cNvPr id="522" name="Рисунок 521">
            <a:extLst>
              <a:ext uri="{FF2B5EF4-FFF2-40B4-BE49-F238E27FC236}">
                <a16:creationId xmlns:a16="http://schemas.microsoft.com/office/drawing/2014/main" id="{84EBC7C4-C7D7-4F5A-B50B-8AEF56B0628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5131" y="5585739"/>
            <a:ext cx="1624847" cy="1428511"/>
          </a:xfrm>
          <a:prstGeom prst="rect">
            <a:avLst/>
          </a:prstGeom>
        </p:spPr>
      </p:pic>
      <p:sp>
        <p:nvSpPr>
          <p:cNvPr id="523" name="Прямоугольник 522">
            <a:extLst>
              <a:ext uri="{FF2B5EF4-FFF2-40B4-BE49-F238E27FC236}">
                <a16:creationId xmlns:a16="http://schemas.microsoft.com/office/drawing/2014/main" id="{B2A44B46-D06A-4FF0-8F8A-92A5A5D40228}"/>
              </a:ext>
            </a:extLst>
          </p:cNvPr>
          <p:cNvSpPr/>
          <p:nvPr/>
        </p:nvSpPr>
        <p:spPr>
          <a:xfrm>
            <a:off x="9623753" y="615863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24" name="Рисунок 523">
            <a:extLst>
              <a:ext uri="{FF2B5EF4-FFF2-40B4-BE49-F238E27FC236}">
                <a16:creationId xmlns:a16="http://schemas.microsoft.com/office/drawing/2014/main" id="{C1EE390B-91E5-480D-BEE5-E31A6AB379D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130791" y="631984"/>
            <a:ext cx="2129226" cy="1197690"/>
          </a:xfrm>
          <a:prstGeom prst="rect">
            <a:avLst/>
          </a:prstGeom>
        </p:spPr>
      </p:pic>
      <p:sp>
        <p:nvSpPr>
          <p:cNvPr id="525" name="Прямоугольник 524">
            <a:extLst>
              <a:ext uri="{FF2B5EF4-FFF2-40B4-BE49-F238E27FC236}">
                <a16:creationId xmlns:a16="http://schemas.microsoft.com/office/drawing/2014/main" id="{976B79D3-38CA-41B3-AB19-E57B07AECBD2}"/>
              </a:ext>
            </a:extLst>
          </p:cNvPr>
          <p:cNvSpPr/>
          <p:nvPr/>
        </p:nvSpPr>
        <p:spPr>
          <a:xfrm>
            <a:off x="8307861" y="62103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26" name="Рисунок 525">
            <a:extLst>
              <a:ext uri="{FF2B5EF4-FFF2-40B4-BE49-F238E27FC236}">
                <a16:creationId xmlns:a16="http://schemas.microsoft.com/office/drawing/2014/main" id="{FC994180-3DF1-4C09-8FF2-B88DED940793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4"/>
          <a:stretch/>
        </p:blipFill>
        <p:spPr>
          <a:xfrm rot="558957">
            <a:off x="8068929" y="330310"/>
            <a:ext cx="1756349" cy="1362853"/>
          </a:xfrm>
          <a:prstGeom prst="rect">
            <a:avLst/>
          </a:prstGeom>
        </p:spPr>
      </p:pic>
      <p:sp>
        <p:nvSpPr>
          <p:cNvPr id="527" name="Прямоугольник: скругленные углы 526">
            <a:extLst>
              <a:ext uri="{FF2B5EF4-FFF2-40B4-BE49-F238E27FC236}">
                <a16:creationId xmlns:a16="http://schemas.microsoft.com/office/drawing/2014/main" id="{817232DE-1FD1-4EC7-8D28-3E7351B5B371}"/>
              </a:ext>
            </a:extLst>
          </p:cNvPr>
          <p:cNvSpPr/>
          <p:nvPr/>
        </p:nvSpPr>
        <p:spPr>
          <a:xfrm>
            <a:off x="31904" y="259990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528" name="Прямоугольник 527">
            <a:extLst>
              <a:ext uri="{FF2B5EF4-FFF2-40B4-BE49-F238E27FC236}">
                <a16:creationId xmlns:a16="http://schemas.microsoft.com/office/drawing/2014/main" id="{36AD78C8-1DD7-4238-BA20-08DA2303C359}"/>
              </a:ext>
            </a:extLst>
          </p:cNvPr>
          <p:cNvSpPr/>
          <p:nvPr/>
        </p:nvSpPr>
        <p:spPr>
          <a:xfrm>
            <a:off x="673625" y="624537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529" name="TextBox 528">
            <a:extLst>
              <a:ext uri="{FF2B5EF4-FFF2-40B4-BE49-F238E27FC236}">
                <a16:creationId xmlns:a16="http://schemas.microsoft.com/office/drawing/2014/main" id="{9404D59C-1A52-4ABA-8EC3-A2F43D01E273}"/>
              </a:ext>
            </a:extLst>
          </p:cNvPr>
          <p:cNvSpPr txBox="1"/>
          <p:nvPr/>
        </p:nvSpPr>
        <p:spPr>
          <a:xfrm>
            <a:off x="121357" y="536908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530" name="TextBox 529">
            <a:hlinkClick r:id="rId28" action="ppaction://hlinksldjump"/>
            <a:extLst>
              <a:ext uri="{FF2B5EF4-FFF2-40B4-BE49-F238E27FC236}">
                <a16:creationId xmlns:a16="http://schemas.microsoft.com/office/drawing/2014/main" id="{44E30B7D-B61B-4FFF-BD30-A41044E52FF6}"/>
              </a:ext>
            </a:extLst>
          </p:cNvPr>
          <p:cNvSpPr txBox="1"/>
          <p:nvPr/>
        </p:nvSpPr>
        <p:spPr>
          <a:xfrm>
            <a:off x="2384090" y="475353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31" name="TextBox 530">
            <a:extLst>
              <a:ext uri="{FF2B5EF4-FFF2-40B4-BE49-F238E27FC236}">
                <a16:creationId xmlns:a16="http://schemas.microsoft.com/office/drawing/2014/main" id="{ED0B24EB-E351-4DD0-B2CF-F76BF1B2BAD5}"/>
              </a:ext>
            </a:extLst>
          </p:cNvPr>
          <p:cNvSpPr txBox="1"/>
          <p:nvPr/>
        </p:nvSpPr>
        <p:spPr>
          <a:xfrm>
            <a:off x="3513793" y="463075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32" name="Прямоугольник 531">
            <a:extLst>
              <a:ext uri="{FF2B5EF4-FFF2-40B4-BE49-F238E27FC236}">
                <a16:creationId xmlns:a16="http://schemas.microsoft.com/office/drawing/2014/main" id="{DE7CCC7C-2EA1-448E-BC31-B53D6071D3DF}"/>
              </a:ext>
            </a:extLst>
          </p:cNvPr>
          <p:cNvSpPr/>
          <p:nvPr/>
        </p:nvSpPr>
        <p:spPr>
          <a:xfrm>
            <a:off x="6975257" y="626289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33" name="Рисунок 532">
            <a:extLst>
              <a:ext uri="{FF2B5EF4-FFF2-40B4-BE49-F238E27FC236}">
                <a16:creationId xmlns:a16="http://schemas.microsoft.com/office/drawing/2014/main" id="{C4FF92ED-86CE-46A5-8CB3-D169FAA2432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299" b="98276" l="1437" r="96839">
                        <a14:foregroundMark x1="25862" y1="81609" x2="27299" y2="79023"/>
                        <a14:foregroundMark x1="25575" y1="82184" x2="25575" y2="82184"/>
                        <a14:foregroundMark x1="27011" y1="79598" x2="27874" y2="78736"/>
                        <a14:foregroundMark x1="28161" y1="77586" x2="31897" y2="69540"/>
                        <a14:foregroundMark x1="32184" y1="73851" x2="33908" y2="74425"/>
                        <a14:foregroundMark x1="2011" y1="94540" x2="3161" y2="94253"/>
                        <a14:foregroundMark x1="6897" y1="97126" x2="7471" y2="97989"/>
                        <a14:foregroundMark x1="8333" y1="97989" x2="9483" y2="98563"/>
                        <a14:foregroundMark x1="72414" y1="16667" x2="76724" y2="16954"/>
                        <a14:foregroundMark x1="71839" y1="20115" x2="70977" y2="20690"/>
                        <a14:foregroundMark x1="70977" y1="20690" x2="70690" y2="12356"/>
                        <a14:foregroundMark x1="71552" y1="25862" x2="72126" y2="25000"/>
                        <a14:foregroundMark x1="78161" y1="24713" x2="78161" y2="24713"/>
                        <a14:foregroundMark x1="77299" y1="31034" x2="76437" y2="33046"/>
                        <a14:foregroundMark x1="33046" y1="19253" x2="33046" y2="19253"/>
                        <a14:foregroundMark x1="44253" y1="17816" x2="49713" y2="18391"/>
                        <a14:foregroundMark x1="54598" y1="18391" x2="61494" y2="17241"/>
                        <a14:foregroundMark x1="61782" y1="17241" x2="61782" y2="17241"/>
                        <a14:foregroundMark x1="61494" y1="17529" x2="72126" y2="25287"/>
                        <a14:foregroundMark x1="71839" y1="26437" x2="62069" y2="18966"/>
                        <a14:foregroundMark x1="59483" y1="13793" x2="59483" y2="13793"/>
                        <a14:foregroundMark x1="59483" y1="13793" x2="59483" y2="13793"/>
                        <a14:foregroundMark x1="34770" y1="11782" x2="34195" y2="11782"/>
                        <a14:foregroundMark x1="30747" y1="11782" x2="27586" y2="11494"/>
                        <a14:foregroundMark x1="26149" y1="11207" x2="46264" y2="9770"/>
                        <a14:foregroundMark x1="46264" y1="9770" x2="46264" y2="9770"/>
                        <a14:foregroundMark x1="40230" y1="4310" x2="41667" y2="4310"/>
                        <a14:foregroundMark x1="43103" y1="4310" x2="57184" y2="2586"/>
                        <a14:foregroundMark x1="86494" y1="44828" x2="86782" y2="53448"/>
                        <a14:foregroundMark x1="87356" y1="56609" x2="87356" y2="57759"/>
                        <a14:foregroundMark x1="89655" y1="63506" x2="89080" y2="63506"/>
                        <a14:foregroundMark x1="87069" y1="65230" x2="87356" y2="65517"/>
                        <a14:foregroundMark x1="96839" y1="62644" x2="96552" y2="48563"/>
                        <a14:foregroundMark x1="85632" y1="67529" x2="87644" y2="6580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5214">
            <a:off x="7118704" y="787158"/>
            <a:ext cx="851424" cy="851424"/>
          </a:xfrm>
          <a:prstGeom prst="rect">
            <a:avLst/>
          </a:prstGeom>
        </p:spPr>
      </p:pic>
      <p:pic>
        <p:nvPicPr>
          <p:cNvPr id="408" name="Рисунок 407">
            <a:extLst>
              <a:ext uri="{FF2B5EF4-FFF2-40B4-BE49-F238E27FC236}">
                <a16:creationId xmlns:a16="http://schemas.microsoft.com/office/drawing/2014/main" id="{AF895D6A-3AE7-4BCA-AB6E-483644E011F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299" b="98276" l="1437" r="96839">
                        <a14:foregroundMark x1="25862" y1="81609" x2="27299" y2="79023"/>
                        <a14:foregroundMark x1="25575" y1="82184" x2="25575" y2="82184"/>
                        <a14:foregroundMark x1="27011" y1="79598" x2="27874" y2="78736"/>
                        <a14:foregroundMark x1="28161" y1="77586" x2="31897" y2="69540"/>
                        <a14:foregroundMark x1="32184" y1="73851" x2="33908" y2="74425"/>
                        <a14:foregroundMark x1="2011" y1="94540" x2="3161" y2="94253"/>
                        <a14:foregroundMark x1="6897" y1="97126" x2="7471" y2="97989"/>
                        <a14:foregroundMark x1="8333" y1="97989" x2="9483" y2="98563"/>
                        <a14:foregroundMark x1="72414" y1="16667" x2="76724" y2="16954"/>
                        <a14:foregroundMark x1="71839" y1="20115" x2="70977" y2="20690"/>
                        <a14:foregroundMark x1="70977" y1="20690" x2="70690" y2="12356"/>
                        <a14:foregroundMark x1="71552" y1="25862" x2="72126" y2="25000"/>
                        <a14:foregroundMark x1="78161" y1="24713" x2="78161" y2="24713"/>
                        <a14:foregroundMark x1="77299" y1="31034" x2="76437" y2="33046"/>
                        <a14:foregroundMark x1="33046" y1="19253" x2="33046" y2="19253"/>
                        <a14:foregroundMark x1="44253" y1="17816" x2="49713" y2="18391"/>
                        <a14:foregroundMark x1="54598" y1="18391" x2="61494" y2="17241"/>
                        <a14:foregroundMark x1="61782" y1="17241" x2="61782" y2="17241"/>
                        <a14:foregroundMark x1="61494" y1="17529" x2="72126" y2="25287"/>
                        <a14:foregroundMark x1="71839" y1="26437" x2="62069" y2="18966"/>
                        <a14:foregroundMark x1="59483" y1="13793" x2="59483" y2="13793"/>
                        <a14:foregroundMark x1="59483" y1="13793" x2="59483" y2="13793"/>
                        <a14:foregroundMark x1="34770" y1="11782" x2="34195" y2="11782"/>
                        <a14:foregroundMark x1="30747" y1="11782" x2="27586" y2="11494"/>
                        <a14:foregroundMark x1="26149" y1="11207" x2="46264" y2="9770"/>
                        <a14:foregroundMark x1="46264" y1="9770" x2="46264" y2="9770"/>
                        <a14:foregroundMark x1="40230" y1="4310" x2="41667" y2="4310"/>
                        <a14:foregroundMark x1="43103" y1="4310" x2="57184" y2="2586"/>
                        <a14:foregroundMark x1="86494" y1="44828" x2="86782" y2="53448"/>
                        <a14:foregroundMark x1="87356" y1="56609" x2="87356" y2="57759"/>
                        <a14:foregroundMark x1="89655" y1="63506" x2="89080" y2="63506"/>
                        <a14:foregroundMark x1="87069" y1="65230" x2="87356" y2="65517"/>
                        <a14:foregroundMark x1="96839" y1="62644" x2="96552" y2="48563"/>
                        <a14:foregroundMark x1="85632" y1="67529" x2="87644" y2="6580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5214">
            <a:off x="7169122" y="812277"/>
            <a:ext cx="851424" cy="851424"/>
          </a:xfrm>
          <a:prstGeom prst="rect">
            <a:avLst/>
          </a:prstGeom>
        </p:spPr>
      </p:pic>
      <p:sp>
        <p:nvSpPr>
          <p:cNvPr id="534" name="Прямоугольник 533">
            <a:extLst>
              <a:ext uri="{FF2B5EF4-FFF2-40B4-BE49-F238E27FC236}">
                <a16:creationId xmlns:a16="http://schemas.microsoft.com/office/drawing/2014/main" id="{8BF66FB0-0F95-493C-B76F-B1F11E5078BE}"/>
              </a:ext>
            </a:extLst>
          </p:cNvPr>
          <p:cNvSpPr/>
          <p:nvPr/>
        </p:nvSpPr>
        <p:spPr>
          <a:xfrm>
            <a:off x="-541201" y="152398"/>
            <a:ext cx="13431033" cy="542948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35" name="Рисунок 534">
            <a:extLst>
              <a:ext uri="{FF2B5EF4-FFF2-40B4-BE49-F238E27FC236}">
                <a16:creationId xmlns:a16="http://schemas.microsoft.com/office/drawing/2014/main" id="{4788152F-FC5B-4D7A-A52A-45522F25D55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5581889"/>
            <a:ext cx="1624847" cy="1428511"/>
          </a:xfrm>
          <a:prstGeom prst="rect">
            <a:avLst/>
          </a:prstGeom>
        </p:spPr>
      </p:pic>
      <p:pic>
        <p:nvPicPr>
          <p:cNvPr id="536" name="Рисунок 535">
            <a:extLst>
              <a:ext uri="{FF2B5EF4-FFF2-40B4-BE49-F238E27FC236}">
                <a16:creationId xmlns:a16="http://schemas.microsoft.com/office/drawing/2014/main" id="{E785F5D6-A332-4DC8-904C-50B7BBE41C9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247" y="5581888"/>
            <a:ext cx="1624847" cy="1428511"/>
          </a:xfrm>
          <a:prstGeom prst="rect">
            <a:avLst/>
          </a:prstGeom>
        </p:spPr>
      </p:pic>
      <p:pic>
        <p:nvPicPr>
          <p:cNvPr id="537" name="Рисунок 536">
            <a:extLst>
              <a:ext uri="{FF2B5EF4-FFF2-40B4-BE49-F238E27FC236}">
                <a16:creationId xmlns:a16="http://schemas.microsoft.com/office/drawing/2014/main" id="{F92FCDCF-BB00-4DFB-BF27-457B577851D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094" y="5581887"/>
            <a:ext cx="1624847" cy="1428511"/>
          </a:xfrm>
          <a:prstGeom prst="rect">
            <a:avLst/>
          </a:prstGeom>
        </p:spPr>
      </p:pic>
      <p:pic>
        <p:nvPicPr>
          <p:cNvPr id="538" name="Рисунок 537">
            <a:extLst>
              <a:ext uri="{FF2B5EF4-FFF2-40B4-BE49-F238E27FC236}">
                <a16:creationId xmlns:a16="http://schemas.microsoft.com/office/drawing/2014/main" id="{0D01A24C-671F-4DC0-BB0B-0E2CF06BBEB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941" y="5581886"/>
            <a:ext cx="1624847" cy="1428511"/>
          </a:xfrm>
          <a:prstGeom prst="rect">
            <a:avLst/>
          </a:prstGeom>
        </p:spPr>
      </p:pic>
      <p:pic>
        <p:nvPicPr>
          <p:cNvPr id="539" name="Рисунок 538">
            <a:extLst>
              <a:ext uri="{FF2B5EF4-FFF2-40B4-BE49-F238E27FC236}">
                <a16:creationId xmlns:a16="http://schemas.microsoft.com/office/drawing/2014/main" id="{7E8F3E30-3229-467E-8535-95C956F8409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788" y="5581885"/>
            <a:ext cx="1624847" cy="1428511"/>
          </a:xfrm>
          <a:prstGeom prst="rect">
            <a:avLst/>
          </a:prstGeom>
        </p:spPr>
      </p:pic>
      <p:pic>
        <p:nvPicPr>
          <p:cNvPr id="540" name="Рисунок 539">
            <a:extLst>
              <a:ext uri="{FF2B5EF4-FFF2-40B4-BE49-F238E27FC236}">
                <a16:creationId xmlns:a16="http://schemas.microsoft.com/office/drawing/2014/main" id="{7CEE1696-D611-4EA1-A33F-38CF046A362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635" y="5581884"/>
            <a:ext cx="1624847" cy="1428511"/>
          </a:xfrm>
          <a:prstGeom prst="rect">
            <a:avLst/>
          </a:prstGeom>
        </p:spPr>
      </p:pic>
      <p:pic>
        <p:nvPicPr>
          <p:cNvPr id="541" name="Рисунок 540">
            <a:extLst>
              <a:ext uri="{FF2B5EF4-FFF2-40B4-BE49-F238E27FC236}">
                <a16:creationId xmlns:a16="http://schemas.microsoft.com/office/drawing/2014/main" id="{BF8675A1-1702-4C98-90FE-B7A98EEB7B1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1482" y="5581883"/>
            <a:ext cx="1624847" cy="1428511"/>
          </a:xfrm>
          <a:prstGeom prst="rect">
            <a:avLst/>
          </a:prstGeom>
        </p:spPr>
      </p:pic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D72612A0-44CC-4E63-9314-F7A86578B2A0}"/>
              </a:ext>
            </a:extLst>
          </p:cNvPr>
          <p:cNvGrpSpPr/>
          <p:nvPr/>
        </p:nvGrpSpPr>
        <p:grpSpPr>
          <a:xfrm>
            <a:off x="-2502032" y="3581400"/>
            <a:ext cx="1678929" cy="2000484"/>
            <a:chOff x="-2502032" y="3581400"/>
            <a:chExt cx="1678929" cy="2000484"/>
          </a:xfrm>
        </p:grpSpPr>
        <p:pic>
          <p:nvPicPr>
            <p:cNvPr id="592" name="Рисунок 591">
              <a:extLst>
                <a:ext uri="{FF2B5EF4-FFF2-40B4-BE49-F238E27FC236}">
                  <a16:creationId xmlns:a16="http://schemas.microsoft.com/office/drawing/2014/main" id="{F20F18C8-85B2-472A-843E-04AE0858F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689605">
              <a:off x="-2502032" y="4400850"/>
              <a:ext cx="858141" cy="858141"/>
            </a:xfrm>
            <a:prstGeom prst="rect">
              <a:avLst/>
            </a:prstGeom>
          </p:spPr>
        </p:pic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6355D5D8-F477-4C5F-A323-4AE704FBB6F3}"/>
                </a:ext>
              </a:extLst>
            </p:cNvPr>
            <p:cNvGrpSpPr/>
            <p:nvPr/>
          </p:nvGrpSpPr>
          <p:grpSpPr>
            <a:xfrm>
              <a:off x="-2041708" y="3581400"/>
              <a:ext cx="1218605" cy="2000484"/>
              <a:chOff x="-1863879" y="3581400"/>
              <a:chExt cx="1218605" cy="2000484"/>
            </a:xfrm>
          </p:grpSpPr>
          <p:grpSp>
            <p:nvGrpSpPr>
              <p:cNvPr id="32" name="Группа 31">
                <a:extLst>
                  <a:ext uri="{FF2B5EF4-FFF2-40B4-BE49-F238E27FC236}">
                    <a16:creationId xmlns:a16="http://schemas.microsoft.com/office/drawing/2014/main" id="{8726474B-2115-49FA-A7B9-9420195D697C}"/>
                  </a:ext>
                </a:extLst>
              </p:cNvPr>
              <p:cNvGrpSpPr/>
              <p:nvPr/>
            </p:nvGrpSpPr>
            <p:grpSpPr>
              <a:xfrm>
                <a:off x="-1863879" y="3581400"/>
                <a:ext cx="1218605" cy="2000484"/>
                <a:chOff x="-1863879" y="3581400"/>
                <a:chExt cx="1218605" cy="2000484"/>
              </a:xfrm>
            </p:grpSpPr>
            <p:pic>
              <p:nvPicPr>
                <p:cNvPr id="544" name="Рисунок 543">
                  <a:extLst>
                    <a:ext uri="{FF2B5EF4-FFF2-40B4-BE49-F238E27FC236}">
                      <a16:creationId xmlns:a16="http://schemas.microsoft.com/office/drawing/2014/main" id="{630BB4CF-2310-4639-9AC9-3D27E5EB31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616194" y="4067198"/>
                  <a:ext cx="485843" cy="1514686"/>
                </a:xfrm>
                <a:prstGeom prst="rect">
                  <a:avLst/>
                </a:prstGeom>
              </p:spPr>
            </p:pic>
            <p:pic>
              <p:nvPicPr>
                <p:cNvPr id="545" name="Рисунок 544">
                  <a:extLst>
                    <a:ext uri="{FF2B5EF4-FFF2-40B4-BE49-F238E27FC236}">
                      <a16:creationId xmlns:a16="http://schemas.microsoft.com/office/drawing/2014/main" id="{FDFE5B7E-1DC6-41B3-9B0E-3728D60A2A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863879" y="4071961"/>
                  <a:ext cx="247685" cy="752580"/>
                </a:xfrm>
                <a:prstGeom prst="rect">
                  <a:avLst/>
                </a:prstGeom>
              </p:spPr>
            </p:pic>
            <p:pic>
              <p:nvPicPr>
                <p:cNvPr id="547" name="Рисунок 546">
                  <a:extLst>
                    <a:ext uri="{FF2B5EF4-FFF2-40B4-BE49-F238E27FC236}">
                      <a16:creationId xmlns:a16="http://schemas.microsoft.com/office/drawing/2014/main" id="{2F86A861-8A74-47D5-BC18-B5191EB6EB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613552" y="3581400"/>
                  <a:ext cx="476316" cy="504895"/>
                </a:xfrm>
                <a:prstGeom prst="rect">
                  <a:avLst/>
                </a:prstGeom>
              </p:spPr>
            </p:pic>
            <p:pic>
              <p:nvPicPr>
                <p:cNvPr id="588" name="Рисунок 587">
                  <a:extLst>
                    <a:ext uri="{FF2B5EF4-FFF2-40B4-BE49-F238E27FC236}">
                      <a16:creationId xmlns:a16="http://schemas.microsoft.com/office/drawing/2014/main" id="{45C7B113-F00A-4E0A-B67C-AACEEE77F2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2299" b="98276" l="1437" r="96839">
                              <a14:foregroundMark x1="25862" y1="81609" x2="27299" y2="79023"/>
                              <a14:foregroundMark x1="25575" y1="82184" x2="25575" y2="82184"/>
                              <a14:foregroundMark x1="27011" y1="79598" x2="27874" y2="78736"/>
                              <a14:foregroundMark x1="28161" y1="77586" x2="31897" y2="69540"/>
                              <a14:foregroundMark x1="32184" y1="73851" x2="33908" y2="74425"/>
                              <a14:foregroundMark x1="2011" y1="94540" x2="3161" y2="94253"/>
                              <a14:foregroundMark x1="6897" y1="97126" x2="7471" y2="97989"/>
                              <a14:foregroundMark x1="8333" y1="97989" x2="9483" y2="98563"/>
                              <a14:foregroundMark x1="72414" y1="16667" x2="76724" y2="16954"/>
                              <a14:foregroundMark x1="71839" y1="20115" x2="70977" y2="20690"/>
                              <a14:foregroundMark x1="70977" y1="20690" x2="70690" y2="12356"/>
                              <a14:foregroundMark x1="71552" y1="25862" x2="72126" y2="25000"/>
                              <a14:foregroundMark x1="78161" y1="24713" x2="78161" y2="24713"/>
                              <a14:foregroundMark x1="77299" y1="31034" x2="76437" y2="33046"/>
                              <a14:foregroundMark x1="33046" y1="19253" x2="33046" y2="19253"/>
                              <a14:foregroundMark x1="44253" y1="17816" x2="49713" y2="18391"/>
                              <a14:foregroundMark x1="54598" y1="18391" x2="61494" y2="17241"/>
                              <a14:foregroundMark x1="61782" y1="17241" x2="61782" y2="17241"/>
                              <a14:foregroundMark x1="61494" y1="17529" x2="72126" y2="25287"/>
                              <a14:foregroundMark x1="71839" y1="26437" x2="62069" y2="18966"/>
                              <a14:foregroundMark x1="59483" y1="13793" x2="59483" y2="13793"/>
                              <a14:foregroundMark x1="59483" y1="13793" x2="59483" y2="13793"/>
                              <a14:foregroundMark x1="34770" y1="11782" x2="34195" y2="11782"/>
                              <a14:foregroundMark x1="30747" y1="11782" x2="27586" y2="11494"/>
                              <a14:foregroundMark x1="26149" y1="11207" x2="46264" y2="9770"/>
                              <a14:foregroundMark x1="46264" y1="9770" x2="46264" y2="9770"/>
                              <a14:foregroundMark x1="40230" y1="4310" x2="41667" y2="4310"/>
                              <a14:foregroundMark x1="43103" y1="4310" x2="57184" y2="2586"/>
                              <a14:foregroundMark x1="86494" y1="44828" x2="86782" y2="53448"/>
                              <a14:foregroundMark x1="87356" y1="56609" x2="87356" y2="57759"/>
                              <a14:foregroundMark x1="89655" y1="63506" x2="89080" y2="63506"/>
                              <a14:foregroundMark x1="87069" y1="65230" x2="87356" y2="65517"/>
                              <a14:foregroundMark x1="96839" y1="62644" x2="96552" y2="48563"/>
                              <a14:foregroundMark x1="85632" y1="67529" x2="87644" y2="6580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95180">
                  <a:off x="-1245102" y="4350796"/>
                  <a:ext cx="599828" cy="599828"/>
                </a:xfrm>
                <a:prstGeom prst="rect">
                  <a:avLst/>
                </a:prstGeom>
              </p:spPr>
            </p:pic>
            <p:pic>
              <p:nvPicPr>
                <p:cNvPr id="546" name="Рисунок 545">
                  <a:extLst>
                    <a:ext uri="{FF2B5EF4-FFF2-40B4-BE49-F238E27FC236}">
                      <a16:creationId xmlns:a16="http://schemas.microsoft.com/office/drawing/2014/main" id="{35C78373-7962-4ABB-B579-18612AF48E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134593" y="4071961"/>
                  <a:ext cx="247685" cy="752580"/>
                </a:xfrm>
                <a:prstGeom prst="rect">
                  <a:avLst/>
                </a:prstGeom>
              </p:spPr>
            </p:pic>
          </p:grpSp>
          <p:sp>
            <p:nvSpPr>
              <p:cNvPr id="590" name="Прямоугольник 589">
                <a:extLst>
                  <a:ext uri="{FF2B5EF4-FFF2-40B4-BE49-F238E27FC236}">
                    <a16:creationId xmlns:a16="http://schemas.microsoft.com/office/drawing/2014/main" id="{D0DFE876-7D80-4354-9272-5FEC7AC9999C}"/>
                  </a:ext>
                </a:extLst>
              </p:cNvPr>
              <p:cNvSpPr/>
              <p:nvPr/>
            </p:nvSpPr>
            <p:spPr>
              <a:xfrm>
                <a:off x="-1620314" y="3946347"/>
                <a:ext cx="485842" cy="12544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</p:grpSp>
      <p:pic>
        <p:nvPicPr>
          <p:cNvPr id="542" name="Рисунок 541">
            <a:extLst>
              <a:ext uri="{FF2B5EF4-FFF2-40B4-BE49-F238E27FC236}">
                <a16:creationId xmlns:a16="http://schemas.microsoft.com/office/drawing/2014/main" id="{0CFB7FA2-BCC2-4AF2-9AAD-AD9405ADEAC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6329" y="5581882"/>
            <a:ext cx="1624847" cy="1428511"/>
          </a:xfrm>
          <a:prstGeom prst="rect">
            <a:avLst/>
          </a:prstGeom>
        </p:spPr>
      </p:pic>
      <p:pic>
        <p:nvPicPr>
          <p:cNvPr id="548" name="Рисунок 547">
            <a:extLst>
              <a:ext uri="{FF2B5EF4-FFF2-40B4-BE49-F238E27FC236}">
                <a16:creationId xmlns:a16="http://schemas.microsoft.com/office/drawing/2014/main" id="{7994AAFE-294A-4A4E-89A6-55DC2528582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74765" y="2415406"/>
            <a:ext cx="813268" cy="848417"/>
          </a:xfrm>
          <a:prstGeom prst="rect">
            <a:avLst/>
          </a:prstGeom>
        </p:spPr>
      </p:pic>
      <p:pic>
        <p:nvPicPr>
          <p:cNvPr id="549" name="Рисунок 548">
            <a:extLst>
              <a:ext uri="{FF2B5EF4-FFF2-40B4-BE49-F238E27FC236}">
                <a16:creationId xmlns:a16="http://schemas.microsoft.com/office/drawing/2014/main" id="{47C00AAF-79F4-4B02-89F7-9EF7BB6032F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88186" y="1594522"/>
            <a:ext cx="839830" cy="848411"/>
          </a:xfrm>
          <a:prstGeom prst="rect">
            <a:avLst/>
          </a:prstGeom>
        </p:spPr>
      </p:pic>
      <p:pic>
        <p:nvPicPr>
          <p:cNvPr id="550" name="Рисунок 549">
            <a:extLst>
              <a:ext uri="{FF2B5EF4-FFF2-40B4-BE49-F238E27FC236}">
                <a16:creationId xmlns:a16="http://schemas.microsoft.com/office/drawing/2014/main" id="{09B645DF-B4B4-48F1-A49E-1DBB860E45A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082" y="1594521"/>
            <a:ext cx="813269" cy="848411"/>
          </a:xfrm>
          <a:prstGeom prst="rect">
            <a:avLst/>
          </a:prstGeom>
        </p:spPr>
      </p:pic>
      <p:pic>
        <p:nvPicPr>
          <p:cNvPr id="551" name="Рисунок 550">
            <a:extLst>
              <a:ext uri="{FF2B5EF4-FFF2-40B4-BE49-F238E27FC236}">
                <a16:creationId xmlns:a16="http://schemas.microsoft.com/office/drawing/2014/main" id="{4663FD75-2CBC-4AD7-A34B-49053871717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38351" y="1594513"/>
            <a:ext cx="813269" cy="848411"/>
          </a:xfrm>
          <a:prstGeom prst="rect">
            <a:avLst/>
          </a:prstGeom>
        </p:spPr>
      </p:pic>
      <p:pic>
        <p:nvPicPr>
          <p:cNvPr id="552" name="Рисунок 551">
            <a:extLst>
              <a:ext uri="{FF2B5EF4-FFF2-40B4-BE49-F238E27FC236}">
                <a16:creationId xmlns:a16="http://schemas.microsoft.com/office/drawing/2014/main" id="{77BCB076-288B-4972-AE56-DEB2F0FD3E0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38339" y="1580917"/>
            <a:ext cx="813269" cy="848411"/>
          </a:xfrm>
          <a:prstGeom prst="rect">
            <a:avLst/>
          </a:prstGeom>
        </p:spPr>
      </p:pic>
      <p:pic>
        <p:nvPicPr>
          <p:cNvPr id="553" name="Рисунок 552">
            <a:extLst>
              <a:ext uri="{FF2B5EF4-FFF2-40B4-BE49-F238E27FC236}">
                <a16:creationId xmlns:a16="http://schemas.microsoft.com/office/drawing/2014/main" id="{B5A6F11D-F0A8-4607-9CCD-574C5DB580B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1803" y="2415405"/>
            <a:ext cx="813268" cy="848417"/>
          </a:xfrm>
          <a:prstGeom prst="rect">
            <a:avLst/>
          </a:prstGeom>
        </p:spPr>
      </p:pic>
      <p:pic>
        <p:nvPicPr>
          <p:cNvPr id="554" name="Рисунок 553">
            <a:extLst>
              <a:ext uri="{FF2B5EF4-FFF2-40B4-BE49-F238E27FC236}">
                <a16:creationId xmlns:a16="http://schemas.microsoft.com/office/drawing/2014/main" id="{675B3F04-BEE6-4390-81B7-41C5E9FA6FC2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80499" y="2429169"/>
            <a:ext cx="813268" cy="848417"/>
          </a:xfrm>
          <a:prstGeom prst="rect">
            <a:avLst/>
          </a:prstGeom>
        </p:spPr>
      </p:pic>
      <p:pic>
        <p:nvPicPr>
          <p:cNvPr id="555" name="Рисунок 554">
            <a:extLst>
              <a:ext uri="{FF2B5EF4-FFF2-40B4-BE49-F238E27FC236}">
                <a16:creationId xmlns:a16="http://schemas.microsoft.com/office/drawing/2014/main" id="{3C524ED9-582F-4D19-ACD6-5B1863CC584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12351" y="2429169"/>
            <a:ext cx="813268" cy="848417"/>
          </a:xfrm>
          <a:prstGeom prst="rect">
            <a:avLst/>
          </a:prstGeom>
        </p:spPr>
      </p:pic>
      <p:pic>
        <p:nvPicPr>
          <p:cNvPr id="556" name="Рисунок 555">
            <a:extLst>
              <a:ext uri="{FF2B5EF4-FFF2-40B4-BE49-F238E27FC236}">
                <a16:creationId xmlns:a16="http://schemas.microsoft.com/office/drawing/2014/main" id="{D06F865D-2784-46A6-86C0-F54A66F451C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88827" y="3263497"/>
            <a:ext cx="813268" cy="848417"/>
          </a:xfrm>
          <a:prstGeom prst="rect">
            <a:avLst/>
          </a:prstGeom>
        </p:spPr>
      </p:pic>
      <p:pic>
        <p:nvPicPr>
          <p:cNvPr id="557" name="Рисунок 556">
            <a:extLst>
              <a:ext uri="{FF2B5EF4-FFF2-40B4-BE49-F238E27FC236}">
                <a16:creationId xmlns:a16="http://schemas.microsoft.com/office/drawing/2014/main" id="{4D70DED6-0B6C-497B-918D-EB449904F994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00477" y="3264333"/>
            <a:ext cx="813268" cy="848417"/>
          </a:xfrm>
          <a:prstGeom prst="rect">
            <a:avLst/>
          </a:prstGeom>
        </p:spPr>
      </p:pic>
      <p:pic>
        <p:nvPicPr>
          <p:cNvPr id="558" name="Рисунок 557">
            <a:extLst>
              <a:ext uri="{FF2B5EF4-FFF2-40B4-BE49-F238E27FC236}">
                <a16:creationId xmlns:a16="http://schemas.microsoft.com/office/drawing/2014/main" id="{061245BA-B7CB-438F-8157-A74A3FFD9710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12128" y="3265169"/>
            <a:ext cx="813268" cy="848417"/>
          </a:xfrm>
          <a:prstGeom prst="rect">
            <a:avLst/>
          </a:prstGeom>
        </p:spPr>
      </p:pic>
      <p:pic>
        <p:nvPicPr>
          <p:cNvPr id="559" name="Рисунок 558">
            <a:extLst>
              <a:ext uri="{FF2B5EF4-FFF2-40B4-BE49-F238E27FC236}">
                <a16:creationId xmlns:a16="http://schemas.microsoft.com/office/drawing/2014/main" id="{DC61D7D6-16CC-41B9-ACC9-400F20FF903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91380" y="3266005"/>
            <a:ext cx="813268" cy="848417"/>
          </a:xfrm>
          <a:prstGeom prst="rect">
            <a:avLst/>
          </a:prstGeom>
        </p:spPr>
      </p:pic>
      <p:pic>
        <p:nvPicPr>
          <p:cNvPr id="560" name="Рисунок 559">
            <a:extLst>
              <a:ext uri="{FF2B5EF4-FFF2-40B4-BE49-F238E27FC236}">
                <a16:creationId xmlns:a16="http://schemas.microsoft.com/office/drawing/2014/main" id="{A04BFBAB-0B66-4665-8A8A-F8A516144A5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899350" y="4109405"/>
            <a:ext cx="813268" cy="848417"/>
          </a:xfrm>
          <a:prstGeom prst="rect">
            <a:avLst/>
          </a:prstGeom>
        </p:spPr>
      </p:pic>
      <p:pic>
        <p:nvPicPr>
          <p:cNvPr id="561" name="Рисунок 560">
            <a:extLst>
              <a:ext uri="{FF2B5EF4-FFF2-40B4-BE49-F238E27FC236}">
                <a16:creationId xmlns:a16="http://schemas.microsoft.com/office/drawing/2014/main" id="{1F205271-3354-481C-8BD6-5CA45D091927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0259" y="4111078"/>
            <a:ext cx="813268" cy="848417"/>
          </a:xfrm>
          <a:prstGeom prst="rect">
            <a:avLst/>
          </a:prstGeom>
        </p:spPr>
      </p:pic>
      <p:pic>
        <p:nvPicPr>
          <p:cNvPr id="562" name="Рисунок 561">
            <a:extLst>
              <a:ext uri="{FF2B5EF4-FFF2-40B4-BE49-F238E27FC236}">
                <a16:creationId xmlns:a16="http://schemas.microsoft.com/office/drawing/2014/main" id="{2937EE2D-A4DF-4C71-B580-89C5E7D565AD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86773" y="4110242"/>
            <a:ext cx="813268" cy="848417"/>
          </a:xfrm>
          <a:prstGeom prst="rect">
            <a:avLst/>
          </a:prstGeom>
        </p:spPr>
      </p:pic>
      <p:pic>
        <p:nvPicPr>
          <p:cNvPr id="563" name="Рисунок 562">
            <a:extLst>
              <a:ext uri="{FF2B5EF4-FFF2-40B4-BE49-F238E27FC236}">
                <a16:creationId xmlns:a16="http://schemas.microsoft.com/office/drawing/2014/main" id="{CB4E81E1-5D0C-44B1-9F0A-A76FA8FA52D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76713" y="4109406"/>
            <a:ext cx="813268" cy="848417"/>
          </a:xfrm>
          <a:prstGeom prst="rect">
            <a:avLst/>
          </a:prstGeom>
        </p:spPr>
      </p:pic>
      <p:pic>
        <p:nvPicPr>
          <p:cNvPr id="564" name="Рисунок 563">
            <a:extLst>
              <a:ext uri="{FF2B5EF4-FFF2-40B4-BE49-F238E27FC236}">
                <a16:creationId xmlns:a16="http://schemas.microsoft.com/office/drawing/2014/main" id="{D120AC72-2B92-406C-AC99-9634F14F0445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05071" y="4733465"/>
            <a:ext cx="813268" cy="848417"/>
          </a:xfrm>
          <a:prstGeom prst="rect">
            <a:avLst/>
          </a:prstGeom>
        </p:spPr>
      </p:pic>
      <p:pic>
        <p:nvPicPr>
          <p:cNvPr id="565" name="Рисунок 564">
            <a:extLst>
              <a:ext uri="{FF2B5EF4-FFF2-40B4-BE49-F238E27FC236}">
                <a16:creationId xmlns:a16="http://schemas.microsoft.com/office/drawing/2014/main" id="{947628D8-04D1-4DCB-A79F-E1779E70C8B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58933" y="4733463"/>
            <a:ext cx="813268" cy="848417"/>
          </a:xfrm>
          <a:prstGeom prst="rect">
            <a:avLst/>
          </a:prstGeom>
        </p:spPr>
      </p:pic>
      <p:pic>
        <p:nvPicPr>
          <p:cNvPr id="566" name="Рисунок 565">
            <a:extLst>
              <a:ext uri="{FF2B5EF4-FFF2-40B4-BE49-F238E27FC236}">
                <a16:creationId xmlns:a16="http://schemas.microsoft.com/office/drawing/2014/main" id="{0616A34A-1D89-445B-BEBC-89D2C80B429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47527" y="4734813"/>
            <a:ext cx="813268" cy="848417"/>
          </a:xfrm>
          <a:prstGeom prst="rect">
            <a:avLst/>
          </a:prstGeom>
        </p:spPr>
      </p:pic>
      <p:pic>
        <p:nvPicPr>
          <p:cNvPr id="567" name="Рисунок 566">
            <a:extLst>
              <a:ext uri="{FF2B5EF4-FFF2-40B4-BE49-F238E27FC236}">
                <a16:creationId xmlns:a16="http://schemas.microsoft.com/office/drawing/2014/main" id="{74C9AF61-FE8B-40D8-B1C3-26791D659E3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442544" y="4733464"/>
            <a:ext cx="813268" cy="848417"/>
          </a:xfrm>
          <a:prstGeom prst="rect">
            <a:avLst/>
          </a:prstGeom>
        </p:spPr>
      </p:pic>
      <p:sp>
        <p:nvSpPr>
          <p:cNvPr id="568" name="Прямоугольник: скругленные углы 567">
            <a:extLst>
              <a:ext uri="{FF2B5EF4-FFF2-40B4-BE49-F238E27FC236}">
                <a16:creationId xmlns:a16="http://schemas.microsoft.com/office/drawing/2014/main" id="{6231C5E3-68B2-4580-A3E8-FE3CE4C4315C}"/>
              </a:ext>
            </a:extLst>
          </p:cNvPr>
          <p:cNvSpPr/>
          <p:nvPr/>
        </p:nvSpPr>
        <p:spPr>
          <a:xfrm>
            <a:off x="323102" y="2561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9" name="Прямоугольник 568">
            <a:extLst>
              <a:ext uri="{FF2B5EF4-FFF2-40B4-BE49-F238E27FC236}">
                <a16:creationId xmlns:a16="http://schemas.microsoft.com/office/drawing/2014/main" id="{5C47B001-0632-4EE2-AFC9-C03E94A81461}"/>
              </a:ext>
            </a:extLst>
          </p:cNvPr>
          <p:cNvSpPr/>
          <p:nvPr/>
        </p:nvSpPr>
        <p:spPr>
          <a:xfrm>
            <a:off x="964823" y="6206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0" name="TextBox 569">
            <a:extLst>
              <a:ext uri="{FF2B5EF4-FFF2-40B4-BE49-F238E27FC236}">
                <a16:creationId xmlns:a16="http://schemas.microsoft.com/office/drawing/2014/main" id="{BF67F3B6-8B74-48EE-B3FF-45214F4A8117}"/>
              </a:ext>
            </a:extLst>
          </p:cNvPr>
          <p:cNvSpPr txBox="1"/>
          <p:nvPr/>
        </p:nvSpPr>
        <p:spPr>
          <a:xfrm>
            <a:off x="412555" y="5330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71" name="TextBox 570">
            <a:hlinkClick r:id="rId28" action="ppaction://hlinksldjump"/>
            <a:extLst>
              <a:ext uri="{FF2B5EF4-FFF2-40B4-BE49-F238E27FC236}">
                <a16:creationId xmlns:a16="http://schemas.microsoft.com/office/drawing/2014/main" id="{A84378A6-43C6-473C-A242-4C54CD337A40}"/>
              </a:ext>
            </a:extLst>
          </p:cNvPr>
          <p:cNvSpPr txBox="1"/>
          <p:nvPr/>
        </p:nvSpPr>
        <p:spPr>
          <a:xfrm>
            <a:off x="2675288" y="4714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70DC9BDF-7F39-4174-99CD-A9070720BA8F}"/>
              </a:ext>
            </a:extLst>
          </p:cNvPr>
          <p:cNvSpPr txBox="1"/>
          <p:nvPr/>
        </p:nvSpPr>
        <p:spPr>
          <a:xfrm>
            <a:off x="3804991" y="4592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73" name="Прямоугольник 572">
            <a:extLst>
              <a:ext uri="{FF2B5EF4-FFF2-40B4-BE49-F238E27FC236}">
                <a16:creationId xmlns:a16="http://schemas.microsoft.com/office/drawing/2014/main" id="{B4FADEE6-287E-405E-A4EE-B18CD12207E7}"/>
              </a:ext>
            </a:extLst>
          </p:cNvPr>
          <p:cNvSpPr/>
          <p:nvPr/>
        </p:nvSpPr>
        <p:spPr>
          <a:xfrm>
            <a:off x="9776153" y="768263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74" name="Рисунок 573">
            <a:extLst>
              <a:ext uri="{FF2B5EF4-FFF2-40B4-BE49-F238E27FC236}">
                <a16:creationId xmlns:a16="http://schemas.microsoft.com/office/drawing/2014/main" id="{D29E5950-881E-4478-B120-2EC63955C7E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83191" y="784384"/>
            <a:ext cx="2129226" cy="1197690"/>
          </a:xfrm>
          <a:prstGeom prst="rect">
            <a:avLst/>
          </a:prstGeom>
        </p:spPr>
      </p:pic>
      <p:sp>
        <p:nvSpPr>
          <p:cNvPr id="575" name="Прямоугольник 574">
            <a:extLst>
              <a:ext uri="{FF2B5EF4-FFF2-40B4-BE49-F238E27FC236}">
                <a16:creationId xmlns:a16="http://schemas.microsoft.com/office/drawing/2014/main" id="{5CBE46C6-2CBB-4026-BBB0-8080A1FF2BCB}"/>
              </a:ext>
            </a:extLst>
          </p:cNvPr>
          <p:cNvSpPr/>
          <p:nvPr/>
        </p:nvSpPr>
        <p:spPr>
          <a:xfrm>
            <a:off x="8460261" y="77343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76" name="Рисунок 575">
            <a:extLst>
              <a:ext uri="{FF2B5EF4-FFF2-40B4-BE49-F238E27FC236}">
                <a16:creationId xmlns:a16="http://schemas.microsoft.com/office/drawing/2014/main" id="{5AC529B6-2D20-47A2-BC71-8F40AA0E8D32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4"/>
          <a:stretch/>
        </p:blipFill>
        <p:spPr>
          <a:xfrm rot="558957">
            <a:off x="8221329" y="482710"/>
            <a:ext cx="1756349" cy="1362853"/>
          </a:xfrm>
          <a:prstGeom prst="rect">
            <a:avLst/>
          </a:prstGeom>
        </p:spPr>
      </p:pic>
      <p:sp>
        <p:nvSpPr>
          <p:cNvPr id="577" name="Прямоугольник 576">
            <a:extLst>
              <a:ext uri="{FF2B5EF4-FFF2-40B4-BE49-F238E27FC236}">
                <a16:creationId xmlns:a16="http://schemas.microsoft.com/office/drawing/2014/main" id="{A2B03599-B2B9-4752-A3C6-30CB47A4E0FD}"/>
              </a:ext>
            </a:extLst>
          </p:cNvPr>
          <p:cNvSpPr/>
          <p:nvPr/>
        </p:nvSpPr>
        <p:spPr>
          <a:xfrm>
            <a:off x="7127657" y="778689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78" name="Рисунок 577">
            <a:extLst>
              <a:ext uri="{FF2B5EF4-FFF2-40B4-BE49-F238E27FC236}">
                <a16:creationId xmlns:a16="http://schemas.microsoft.com/office/drawing/2014/main" id="{162A476C-3632-4847-A656-5E0CC38204F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299" b="98276" l="1437" r="96839">
                        <a14:foregroundMark x1="25862" y1="81609" x2="27299" y2="79023"/>
                        <a14:foregroundMark x1="25575" y1="82184" x2="25575" y2="82184"/>
                        <a14:foregroundMark x1="27011" y1="79598" x2="27874" y2="78736"/>
                        <a14:foregroundMark x1="28161" y1="77586" x2="31897" y2="69540"/>
                        <a14:foregroundMark x1="32184" y1="73851" x2="33908" y2="74425"/>
                        <a14:foregroundMark x1="2011" y1="94540" x2="3161" y2="94253"/>
                        <a14:foregroundMark x1="6897" y1="97126" x2="7471" y2="97989"/>
                        <a14:foregroundMark x1="8333" y1="97989" x2="9483" y2="98563"/>
                        <a14:foregroundMark x1="72414" y1="16667" x2="76724" y2="16954"/>
                        <a14:foregroundMark x1="71839" y1="20115" x2="70977" y2="20690"/>
                        <a14:foregroundMark x1="70977" y1="20690" x2="70690" y2="12356"/>
                        <a14:foregroundMark x1="71552" y1="25862" x2="72126" y2="25000"/>
                        <a14:foregroundMark x1="78161" y1="24713" x2="78161" y2="24713"/>
                        <a14:foregroundMark x1="77299" y1="31034" x2="76437" y2="33046"/>
                        <a14:foregroundMark x1="33046" y1="19253" x2="33046" y2="19253"/>
                        <a14:foregroundMark x1="44253" y1="17816" x2="49713" y2="18391"/>
                        <a14:foregroundMark x1="54598" y1="18391" x2="61494" y2="17241"/>
                        <a14:foregroundMark x1="61782" y1="17241" x2="61782" y2="17241"/>
                        <a14:foregroundMark x1="61494" y1="17529" x2="72126" y2="25287"/>
                        <a14:foregroundMark x1="71839" y1="26437" x2="62069" y2="18966"/>
                        <a14:foregroundMark x1="59483" y1="13793" x2="59483" y2="13793"/>
                        <a14:foregroundMark x1="59483" y1="13793" x2="59483" y2="13793"/>
                        <a14:foregroundMark x1="34770" y1="11782" x2="34195" y2="11782"/>
                        <a14:foregroundMark x1="30747" y1="11782" x2="27586" y2="11494"/>
                        <a14:foregroundMark x1="26149" y1="11207" x2="46264" y2="9770"/>
                        <a14:foregroundMark x1="46264" y1="9770" x2="46264" y2="9770"/>
                        <a14:foregroundMark x1="40230" y1="4310" x2="41667" y2="4310"/>
                        <a14:foregroundMark x1="43103" y1="4310" x2="57184" y2="2586"/>
                        <a14:foregroundMark x1="86494" y1="44828" x2="86782" y2="53448"/>
                        <a14:foregroundMark x1="87356" y1="56609" x2="87356" y2="57759"/>
                        <a14:foregroundMark x1="89655" y1="63506" x2="89080" y2="63506"/>
                        <a14:foregroundMark x1="87069" y1="65230" x2="87356" y2="65517"/>
                        <a14:foregroundMark x1="96839" y1="62644" x2="96552" y2="48563"/>
                        <a14:foregroundMark x1="85632" y1="67529" x2="87644" y2="6580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5214">
            <a:off x="7271104" y="939558"/>
            <a:ext cx="851424" cy="851424"/>
          </a:xfrm>
          <a:prstGeom prst="rect">
            <a:avLst/>
          </a:prstGeom>
        </p:spPr>
      </p:pic>
      <p:sp>
        <p:nvSpPr>
          <p:cNvPr id="579" name="Прямоугольник 578">
            <a:hlinkClick r:id="rId34" action="ppaction://hlinksldjump"/>
            <a:extLst>
              <a:ext uri="{FF2B5EF4-FFF2-40B4-BE49-F238E27FC236}">
                <a16:creationId xmlns:a16="http://schemas.microsoft.com/office/drawing/2014/main" id="{70943346-03F7-4A8F-9C86-5DFECBB895FD}"/>
              </a:ext>
            </a:extLst>
          </p:cNvPr>
          <p:cNvSpPr/>
          <p:nvPr/>
        </p:nvSpPr>
        <p:spPr>
          <a:xfrm>
            <a:off x="-1388167" y="-481264"/>
            <a:ext cx="18383010" cy="77360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580" name="Группа 579">
            <a:extLst>
              <a:ext uri="{FF2B5EF4-FFF2-40B4-BE49-F238E27FC236}">
                <a16:creationId xmlns:a16="http://schemas.microsoft.com/office/drawing/2014/main" id="{4A8378CC-BD0A-4F52-B301-7BA210D3C592}"/>
              </a:ext>
            </a:extLst>
          </p:cNvPr>
          <p:cNvGrpSpPr/>
          <p:nvPr/>
        </p:nvGrpSpPr>
        <p:grpSpPr>
          <a:xfrm>
            <a:off x="8109970" y="3586792"/>
            <a:ext cx="976971" cy="2000484"/>
            <a:chOff x="1703742" y="3429000"/>
            <a:chExt cx="976971" cy="2000484"/>
          </a:xfrm>
        </p:grpSpPr>
        <p:pic>
          <p:nvPicPr>
            <p:cNvPr id="581" name="Рисунок 580">
              <a:extLst>
                <a:ext uri="{FF2B5EF4-FFF2-40B4-BE49-F238E27FC236}">
                  <a16:creationId xmlns:a16="http://schemas.microsoft.com/office/drawing/2014/main" id="{BD7E35E5-E831-4BD5-9812-FDF9C7E24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582" name="Рисунок 581">
              <a:extLst>
                <a:ext uri="{FF2B5EF4-FFF2-40B4-BE49-F238E27FC236}">
                  <a16:creationId xmlns:a16="http://schemas.microsoft.com/office/drawing/2014/main" id="{DA9902DD-2DC1-49A7-AD6E-73B80DE2C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583" name="Рисунок 582">
              <a:extLst>
                <a:ext uri="{FF2B5EF4-FFF2-40B4-BE49-F238E27FC236}">
                  <a16:creationId xmlns:a16="http://schemas.microsoft.com/office/drawing/2014/main" id="{5BFAE1ED-B6DB-4691-A6FD-ACC570F5B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584" name="Рисунок 583">
              <a:extLst>
                <a:ext uri="{FF2B5EF4-FFF2-40B4-BE49-F238E27FC236}">
                  <a16:creationId xmlns:a16="http://schemas.microsoft.com/office/drawing/2014/main" id="{10F3A7BB-150D-4B03-B3E3-B87FB0D29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585" name="TextBox 584">
            <a:extLst>
              <a:ext uri="{FF2B5EF4-FFF2-40B4-BE49-F238E27FC236}">
                <a16:creationId xmlns:a16="http://schemas.microsoft.com/office/drawing/2014/main" id="{4573FAC0-4B7F-4B9A-8625-59DCEC5D9122}"/>
              </a:ext>
            </a:extLst>
          </p:cNvPr>
          <p:cNvSpPr txBox="1"/>
          <p:nvPr/>
        </p:nvSpPr>
        <p:spPr>
          <a:xfrm>
            <a:off x="7758457" y="3047243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406" name="Рисунок 405">
            <a:extLst>
              <a:ext uri="{FF2B5EF4-FFF2-40B4-BE49-F238E27FC236}">
                <a16:creationId xmlns:a16="http://schemas.microsoft.com/office/drawing/2014/main" id="{B837D871-D49B-4EB0-B438-B4D8A0932E5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299" b="98276" l="1437" r="96839">
                        <a14:foregroundMark x1="25862" y1="81609" x2="27299" y2="79023"/>
                        <a14:foregroundMark x1="25575" y1="82184" x2="25575" y2="82184"/>
                        <a14:foregroundMark x1="27011" y1="79598" x2="27874" y2="78736"/>
                        <a14:foregroundMark x1="28161" y1="77586" x2="31897" y2="69540"/>
                        <a14:foregroundMark x1="32184" y1="73851" x2="33908" y2="74425"/>
                        <a14:foregroundMark x1="2011" y1="94540" x2="3161" y2="94253"/>
                        <a14:foregroundMark x1="6897" y1="97126" x2="7471" y2="97989"/>
                        <a14:foregroundMark x1="8333" y1="97989" x2="9483" y2="98563"/>
                        <a14:foregroundMark x1="72414" y1="16667" x2="76724" y2="16954"/>
                        <a14:foregroundMark x1="71839" y1="20115" x2="70977" y2="20690"/>
                        <a14:foregroundMark x1="70977" y1="20690" x2="70690" y2="12356"/>
                        <a14:foregroundMark x1="71552" y1="25862" x2="72126" y2="25000"/>
                        <a14:foregroundMark x1="78161" y1="24713" x2="78161" y2="24713"/>
                        <a14:foregroundMark x1="77299" y1="31034" x2="76437" y2="33046"/>
                        <a14:foregroundMark x1="33046" y1="19253" x2="33046" y2="19253"/>
                        <a14:foregroundMark x1="44253" y1="17816" x2="49713" y2="18391"/>
                        <a14:foregroundMark x1="54598" y1="18391" x2="61494" y2="17241"/>
                        <a14:foregroundMark x1="61782" y1="17241" x2="61782" y2="17241"/>
                        <a14:foregroundMark x1="61494" y1="17529" x2="72126" y2="25287"/>
                        <a14:foregroundMark x1="71839" y1="26437" x2="62069" y2="18966"/>
                        <a14:foregroundMark x1="59483" y1="13793" x2="59483" y2="13793"/>
                        <a14:foregroundMark x1="59483" y1="13793" x2="59483" y2="13793"/>
                        <a14:foregroundMark x1="34770" y1="11782" x2="34195" y2="11782"/>
                        <a14:foregroundMark x1="30747" y1="11782" x2="27586" y2="11494"/>
                        <a14:foregroundMark x1="26149" y1="11207" x2="46264" y2="9770"/>
                        <a14:foregroundMark x1="46264" y1="9770" x2="46264" y2="9770"/>
                        <a14:foregroundMark x1="40230" y1="4310" x2="41667" y2="4310"/>
                        <a14:foregroundMark x1="43103" y1="4310" x2="57184" y2="2586"/>
                        <a14:foregroundMark x1="86494" y1="44828" x2="86782" y2="53448"/>
                        <a14:foregroundMark x1="87356" y1="56609" x2="87356" y2="57759"/>
                        <a14:foregroundMark x1="89655" y1="63506" x2="89080" y2="63506"/>
                        <a14:foregroundMark x1="87069" y1="65230" x2="87356" y2="65517"/>
                        <a14:foregroundMark x1="96839" y1="62644" x2="96552" y2="48563"/>
                        <a14:foregroundMark x1="85632" y1="67529" x2="87644" y2="6580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5214">
            <a:off x="7271310" y="926530"/>
            <a:ext cx="851424" cy="85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8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1.48148E-6 L 0.64336 0.0055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1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22222E-6 L 1.32213 -0.0055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07" y="-27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11111E-6 L 1.32213 -0.00555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07" y="-278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500"/>
                            </p:stCondLst>
                            <p:childTnLst>
                              <p:par>
                                <p:cTn id="10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85185E-6 L 1.32213 -0.00555 " pathEditMode="relative" rAng="0" ptsTypes="AA">
                                      <p:cBhvr>
                                        <p:cTn id="109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07" y="-278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000"/>
                            </p:stCondLst>
                            <p:childTnLst>
                              <p:par>
                                <p:cTn id="16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-1.11111E-6 L 1.32214 -0.00555 " pathEditMode="relative" rAng="0" ptsTypes="AA">
                                      <p:cBhvr>
                                        <p:cTn id="164" dur="500" fill="hold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07" y="-278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2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59259E-6 L 1.32213 -0.00556 " pathEditMode="relative" rAng="0" ptsTypes="AA">
                                      <p:cBhvr>
                                        <p:cTn id="221" dur="500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107" y="-278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4000"/>
                            </p:stCondLst>
                            <p:childTnLst>
                              <p:par>
                                <p:cTn id="26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0.60365 0.00324 " pathEditMode="relative" rAng="0" ptsTypes="AA">
                                      <p:cBhvr>
                                        <p:cTn id="2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182" y="162"/>
                                    </p:animMotion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5" grpId="0" animBg="1"/>
      <p:bldP spid="295" grpId="0" animBg="1"/>
      <p:bldP spid="297" grpId="0" animBg="1"/>
      <p:bldP spid="299" grpId="0" animBg="1"/>
      <p:bldP spid="300" grpId="0" animBg="1"/>
      <p:bldP spid="301" grpId="0"/>
      <p:bldP spid="302" grpId="0"/>
      <p:bldP spid="303" grpId="0"/>
      <p:bldP spid="317" grpId="0" animBg="1"/>
      <p:bldP spid="319" grpId="0" animBg="1"/>
      <p:bldP spid="361" grpId="0" animBg="1"/>
      <p:bldP spid="363" grpId="0" animBg="1"/>
      <p:bldP spid="365" grpId="0" animBg="1"/>
      <p:bldP spid="366" grpId="0" animBg="1"/>
      <p:bldP spid="367" grpId="0"/>
      <p:bldP spid="368" grpId="0"/>
      <p:bldP spid="369" grpId="0"/>
      <p:bldP spid="370" grpId="0" animBg="1"/>
      <p:bldP spid="372" grpId="0" animBg="1"/>
      <p:bldP spid="390" grpId="0" animBg="1"/>
      <p:bldP spid="392" grpId="0" animBg="1"/>
      <p:bldP spid="394" grpId="0" animBg="1"/>
      <p:bldP spid="395" grpId="0" animBg="1"/>
      <p:bldP spid="396" grpId="0"/>
      <p:bldP spid="397" grpId="0"/>
      <p:bldP spid="398" grpId="0"/>
      <p:bldP spid="399" grpId="0" animBg="1"/>
      <p:bldP spid="430" grpId="0" animBg="1"/>
      <p:bldP spid="460" grpId="0" animBg="1"/>
      <p:bldP spid="462" grpId="0" animBg="1"/>
      <p:bldP spid="464" grpId="0" animBg="1"/>
      <p:bldP spid="465" grpId="0" animBg="1"/>
      <p:bldP spid="466" grpId="0"/>
      <p:bldP spid="467" grpId="0"/>
      <p:bldP spid="468" grpId="0"/>
      <p:bldP spid="469" grpId="0" animBg="1"/>
      <p:bldP spid="505" grpId="0" animBg="1"/>
      <p:bldP spid="523" grpId="0" animBg="1"/>
      <p:bldP spid="525" grpId="0" animBg="1"/>
      <p:bldP spid="527" grpId="0" animBg="1"/>
      <p:bldP spid="528" grpId="0" animBg="1"/>
      <p:bldP spid="529" grpId="0"/>
      <p:bldP spid="530" grpId="0"/>
      <p:bldP spid="531" grpId="0"/>
      <p:bldP spid="532" grpId="0" animBg="1"/>
      <p:bldP spid="534" grpId="0" animBg="1"/>
      <p:bldP spid="568" grpId="0" animBg="1"/>
      <p:bldP spid="569" grpId="0" animBg="1"/>
      <p:bldP spid="570" grpId="0"/>
      <p:bldP spid="571" grpId="0"/>
      <p:bldP spid="572" grpId="0"/>
      <p:bldP spid="573" grpId="0" animBg="1"/>
      <p:bldP spid="575" grpId="0" animBg="1"/>
      <p:bldP spid="577" grpId="0" animBg="1"/>
      <p:bldP spid="579" grpId="0"/>
      <p:bldP spid="585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56FED995-C8E2-4CD4-9268-C79AD2409B84}"/>
              </a:ext>
            </a:extLst>
          </p:cNvPr>
          <p:cNvSpPr/>
          <p:nvPr/>
        </p:nvSpPr>
        <p:spPr>
          <a:xfrm>
            <a:off x="-693601" y="-2"/>
            <a:ext cx="13431033" cy="542948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708FA7-8A8B-49E2-A99E-4C102C7F1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489"/>
            <a:ext cx="1624847" cy="14285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60502B-8AC1-4CC3-B3A3-F645D902E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47" y="5429488"/>
            <a:ext cx="1624847" cy="14285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63BC4D-2EA8-44E6-8BC6-99DAB5F5D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4" y="5429487"/>
            <a:ext cx="1624847" cy="14285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5D7094-8BB2-4A51-BC53-BD7E75047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41" y="5429486"/>
            <a:ext cx="1624847" cy="14285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73F7B6-6A9B-4579-93C9-17DCC09BD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88" y="5429485"/>
            <a:ext cx="1624847" cy="1428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DD15BC-1A23-4C18-A35C-A23D5BCB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35" y="5429484"/>
            <a:ext cx="1624847" cy="14285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79F4F5-D378-49C7-93F8-32841BFCD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82" y="5429483"/>
            <a:ext cx="1624847" cy="14285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5713D2-A591-4C31-B189-77780BE16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29" y="5429482"/>
            <a:ext cx="1624847" cy="142851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809100D-D14F-45C3-8338-05BB8E3E60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22365" y="2263006"/>
            <a:ext cx="813268" cy="8484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8086805-3531-4FDF-A10B-83B422DA48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40586" y="1442122"/>
            <a:ext cx="839830" cy="84841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D0FBE06-3000-4D33-BACC-12F7277E9A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682" y="1442121"/>
            <a:ext cx="813269" cy="84841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75175B3-B321-48F9-BA7A-7F852C40FA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5951" y="1442113"/>
            <a:ext cx="813269" cy="84841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563B85D-E3A6-4067-B828-31C0931C15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85939" y="1428517"/>
            <a:ext cx="813269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5287C6D-4C21-4416-9A58-D79F7ADB4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403" y="2263005"/>
            <a:ext cx="813268" cy="84841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B36E4B9-6C81-42B9-9734-BFA4E69133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099" y="2276769"/>
            <a:ext cx="813268" cy="84841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AAF2565-9B21-4576-88EA-74EFF4AC2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64751" y="2276769"/>
            <a:ext cx="813268" cy="84841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F984A56-741B-4B8A-879B-EA2AE44DA0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36427" y="3111097"/>
            <a:ext cx="813268" cy="84841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92A35C0-F705-4F2B-91F2-497CBF9EFF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8077" y="3111933"/>
            <a:ext cx="813268" cy="84841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FAECE74-8DEF-4B22-B18E-36E84FB85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728" y="3112769"/>
            <a:ext cx="813268" cy="84841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9EAA9AA-0A5A-4D13-B684-C11DB0805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43780" y="3113605"/>
            <a:ext cx="813268" cy="848417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1EA2C38-5427-4A64-8742-D16C955B1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6950" y="3957005"/>
            <a:ext cx="813268" cy="848417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F473B12-9F2E-43D2-B609-D5107D2BA1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7859" y="3958678"/>
            <a:ext cx="813268" cy="848417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1FE4E7C4-E0F8-4258-BE30-F90A794218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4373" y="3957842"/>
            <a:ext cx="813268" cy="84841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9C29501-17AC-4FCC-901C-7D6212B6F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29113" y="3957006"/>
            <a:ext cx="813268" cy="848417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0226F34-A0C5-4CD5-9825-EABDDCABC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671" y="4581065"/>
            <a:ext cx="813268" cy="84841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3C07975-8889-43C3-95F7-7B684D017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6533" y="4581063"/>
            <a:ext cx="813268" cy="848417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AFEE068-3B92-40B2-B8B9-56BCE616D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127" y="4582413"/>
            <a:ext cx="813268" cy="84841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8A81EDE-B0EB-4FE5-8E91-90CF12DBE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94944" y="4581064"/>
            <a:ext cx="813268" cy="848417"/>
          </a:xfrm>
          <a:prstGeom prst="rect">
            <a:avLst/>
          </a:prstGeom>
        </p:spPr>
      </p:pic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CC15AF4B-B0B3-4361-A8C8-8B416C41F39C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3B5A9BBE-C6B6-4E44-9231-6DC7B89A381E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6FE7E5-2185-4732-A342-5126501E43F1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41" name="TextBox 40">
            <a:hlinkClick r:id="rId5" action="ppaction://hlinksldjump"/>
            <a:extLst>
              <a:ext uri="{FF2B5EF4-FFF2-40B4-BE49-F238E27FC236}">
                <a16:creationId xmlns:a16="http://schemas.microsoft.com/office/drawing/2014/main" id="{2DB2066E-EB31-412B-AED8-97C68400B014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E544A0-9896-4629-B970-E7C76A440280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Прямоугольник 42">
            <a:extLst>
              <a:ext uri="{FF2B5EF4-FFF2-40B4-BE49-F238E27FC236}">
                <a16:creationId xmlns:a16="http://schemas.microsoft.com/office/drawing/2014/main" id="{325CF364-5D55-486B-BDED-7CB86D119693}"/>
              </a:ext>
            </a:extLst>
          </p:cNvPr>
          <p:cNvSpPr/>
          <p:nvPr/>
        </p:nvSpPr>
        <p:spPr>
          <a:xfrm>
            <a:off x="9623753" y="615863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BE434DDC-C8F0-47AC-B1F5-60543A54C4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130791" y="631984"/>
            <a:ext cx="2129226" cy="1197690"/>
          </a:xfrm>
          <a:prstGeom prst="rect">
            <a:avLst/>
          </a:prstGeom>
        </p:spPr>
      </p:pic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2FBCEF5B-18DD-446A-B1BD-BAC0BA2ACB20}"/>
              </a:ext>
            </a:extLst>
          </p:cNvPr>
          <p:cNvSpPr/>
          <p:nvPr/>
        </p:nvSpPr>
        <p:spPr>
          <a:xfrm>
            <a:off x="8307861" y="62103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44B9497B-23EB-4501-9511-7CA324C587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404"/>
          <a:stretch/>
        </p:blipFill>
        <p:spPr>
          <a:xfrm rot="558957">
            <a:off x="8068929" y="330310"/>
            <a:ext cx="1756349" cy="1362853"/>
          </a:xfrm>
          <a:prstGeom prst="rect">
            <a:avLst/>
          </a:prstGeom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DE3F8A6E-1757-4B1C-8BB4-B3EE1CD75312}"/>
              </a:ext>
            </a:extLst>
          </p:cNvPr>
          <p:cNvSpPr/>
          <p:nvPr/>
        </p:nvSpPr>
        <p:spPr>
          <a:xfrm>
            <a:off x="6975257" y="626289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94DD9028-5FF0-4129-87F5-0CA57341A0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99" b="98276" l="1437" r="96839">
                        <a14:foregroundMark x1="25862" y1="81609" x2="27299" y2="79023"/>
                        <a14:foregroundMark x1="25575" y1="82184" x2="25575" y2="82184"/>
                        <a14:foregroundMark x1="27011" y1="79598" x2="27874" y2="78736"/>
                        <a14:foregroundMark x1="28161" y1="77586" x2="31897" y2="69540"/>
                        <a14:foregroundMark x1="32184" y1="73851" x2="33908" y2="74425"/>
                        <a14:foregroundMark x1="2011" y1="94540" x2="3161" y2="94253"/>
                        <a14:foregroundMark x1="6897" y1="97126" x2="7471" y2="97989"/>
                        <a14:foregroundMark x1="8333" y1="97989" x2="9483" y2="98563"/>
                        <a14:foregroundMark x1="72414" y1="16667" x2="76724" y2="16954"/>
                        <a14:foregroundMark x1="71839" y1="20115" x2="70977" y2="20690"/>
                        <a14:foregroundMark x1="70977" y1="20690" x2="70690" y2="12356"/>
                        <a14:foregroundMark x1="71552" y1="25862" x2="72126" y2="25000"/>
                        <a14:foregroundMark x1="78161" y1="24713" x2="78161" y2="24713"/>
                        <a14:foregroundMark x1="77299" y1="31034" x2="76437" y2="33046"/>
                        <a14:foregroundMark x1="33046" y1="19253" x2="33046" y2="19253"/>
                        <a14:foregroundMark x1="44253" y1="17816" x2="49713" y2="18391"/>
                        <a14:foregroundMark x1="54598" y1="18391" x2="61494" y2="17241"/>
                        <a14:foregroundMark x1="61782" y1="17241" x2="61782" y2="17241"/>
                        <a14:foregroundMark x1="61494" y1="17529" x2="72126" y2="25287"/>
                        <a14:foregroundMark x1="71839" y1="26437" x2="62069" y2="18966"/>
                        <a14:foregroundMark x1="59483" y1="13793" x2="59483" y2="13793"/>
                        <a14:foregroundMark x1="59483" y1="13793" x2="59483" y2="13793"/>
                        <a14:foregroundMark x1="34770" y1="11782" x2="34195" y2="11782"/>
                        <a14:foregroundMark x1="30747" y1="11782" x2="27586" y2="11494"/>
                        <a14:foregroundMark x1="26149" y1="11207" x2="46264" y2="9770"/>
                        <a14:foregroundMark x1="46264" y1="9770" x2="46264" y2="9770"/>
                        <a14:foregroundMark x1="40230" y1="4310" x2="41667" y2="4310"/>
                        <a14:foregroundMark x1="43103" y1="4310" x2="57184" y2="2586"/>
                        <a14:foregroundMark x1="86494" y1="44828" x2="86782" y2="53448"/>
                        <a14:foregroundMark x1="87356" y1="56609" x2="87356" y2="57759"/>
                        <a14:foregroundMark x1="89655" y1="63506" x2="89080" y2="63506"/>
                        <a14:foregroundMark x1="87069" y1="65230" x2="87356" y2="65517"/>
                        <a14:foregroundMark x1="96839" y1="62644" x2="96552" y2="48563"/>
                        <a14:foregroundMark x1="85632" y1="67529" x2="87644" y2="65805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45214">
            <a:off x="7118704" y="787158"/>
            <a:ext cx="851424" cy="851424"/>
          </a:xfrm>
          <a:prstGeom prst="rect">
            <a:avLst/>
          </a:prstGeom>
        </p:spPr>
      </p:pic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A6DE51B5-9168-4AAA-900B-BA3490076AD0}"/>
              </a:ext>
            </a:extLst>
          </p:cNvPr>
          <p:cNvGrpSpPr/>
          <p:nvPr/>
        </p:nvGrpSpPr>
        <p:grpSpPr>
          <a:xfrm>
            <a:off x="8109970" y="3429000"/>
            <a:ext cx="976971" cy="2000484"/>
            <a:chOff x="1703742" y="3429000"/>
            <a:chExt cx="976971" cy="2000484"/>
          </a:xfrm>
        </p:grpSpPr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5E05B26A-5CDA-4D1C-A886-4A792AD3A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9B6CA975-05B0-414B-934A-E1141C7CE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61" name="Рисунок 60">
              <a:extLst>
                <a:ext uri="{FF2B5EF4-FFF2-40B4-BE49-F238E27FC236}">
                  <a16:creationId xmlns:a16="http://schemas.microsoft.com/office/drawing/2014/main" id="{7DE73D07-B08C-4D84-BE18-832396DE6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8389E6E1-40A0-41BA-AF5D-FDB0A5831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50201767-972A-42EC-A87A-4FA6D9E73DF0}"/>
              </a:ext>
            </a:extLst>
          </p:cNvPr>
          <p:cNvSpPr txBox="1"/>
          <p:nvPr/>
        </p:nvSpPr>
        <p:spPr>
          <a:xfrm>
            <a:off x="7758457" y="2905771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C76615F0-0DDE-49E8-B97C-D796E97555DF}"/>
              </a:ext>
            </a:extLst>
          </p:cNvPr>
          <p:cNvGrpSpPr/>
          <p:nvPr/>
        </p:nvGrpSpPr>
        <p:grpSpPr>
          <a:xfrm>
            <a:off x="4716525" y="3452673"/>
            <a:ext cx="1678929" cy="2000484"/>
            <a:chOff x="-2502032" y="3581400"/>
            <a:chExt cx="1678929" cy="2000484"/>
          </a:xfrm>
        </p:grpSpPr>
        <p:pic>
          <p:nvPicPr>
            <p:cNvPr id="65" name="Рисунок 64">
              <a:extLst>
                <a:ext uri="{FF2B5EF4-FFF2-40B4-BE49-F238E27FC236}">
                  <a16:creationId xmlns:a16="http://schemas.microsoft.com/office/drawing/2014/main" id="{AF68F309-9815-4D65-85B0-A20EC4846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689605">
              <a:off x="-2502032" y="4400850"/>
              <a:ext cx="858141" cy="858141"/>
            </a:xfrm>
            <a:prstGeom prst="rect">
              <a:avLst/>
            </a:prstGeom>
          </p:spPr>
        </p:pic>
        <p:grpSp>
          <p:nvGrpSpPr>
            <p:cNvPr id="66" name="Группа 65">
              <a:extLst>
                <a:ext uri="{FF2B5EF4-FFF2-40B4-BE49-F238E27FC236}">
                  <a16:creationId xmlns:a16="http://schemas.microsoft.com/office/drawing/2014/main" id="{0B26DE93-E443-4647-BE78-EA96F3AA2FF4}"/>
                </a:ext>
              </a:extLst>
            </p:cNvPr>
            <p:cNvGrpSpPr/>
            <p:nvPr/>
          </p:nvGrpSpPr>
          <p:grpSpPr>
            <a:xfrm>
              <a:off x="-2041708" y="3581400"/>
              <a:ext cx="1218605" cy="2000484"/>
              <a:chOff x="-1863879" y="3581400"/>
              <a:chExt cx="1218605" cy="2000484"/>
            </a:xfrm>
          </p:grpSpPr>
          <p:grpSp>
            <p:nvGrpSpPr>
              <p:cNvPr id="67" name="Группа 66">
                <a:extLst>
                  <a:ext uri="{FF2B5EF4-FFF2-40B4-BE49-F238E27FC236}">
                    <a16:creationId xmlns:a16="http://schemas.microsoft.com/office/drawing/2014/main" id="{A95CE92B-A7FD-4A15-A64D-5ABACAB5803C}"/>
                  </a:ext>
                </a:extLst>
              </p:cNvPr>
              <p:cNvGrpSpPr/>
              <p:nvPr/>
            </p:nvGrpSpPr>
            <p:grpSpPr>
              <a:xfrm>
                <a:off x="-1863879" y="3581400"/>
                <a:ext cx="1218605" cy="2000484"/>
                <a:chOff x="-1863879" y="3581400"/>
                <a:chExt cx="1218605" cy="2000484"/>
              </a:xfrm>
            </p:grpSpPr>
            <p:pic>
              <p:nvPicPr>
                <p:cNvPr id="69" name="Рисунок 68">
                  <a:extLst>
                    <a:ext uri="{FF2B5EF4-FFF2-40B4-BE49-F238E27FC236}">
                      <a16:creationId xmlns:a16="http://schemas.microsoft.com/office/drawing/2014/main" id="{BF1CD01C-32B9-47A9-B022-5EF4D1A0B3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616194" y="4067198"/>
                  <a:ext cx="485843" cy="1514686"/>
                </a:xfrm>
                <a:prstGeom prst="rect">
                  <a:avLst/>
                </a:prstGeom>
              </p:spPr>
            </p:pic>
            <p:pic>
              <p:nvPicPr>
                <p:cNvPr id="70" name="Рисунок 69">
                  <a:extLst>
                    <a:ext uri="{FF2B5EF4-FFF2-40B4-BE49-F238E27FC236}">
                      <a16:creationId xmlns:a16="http://schemas.microsoft.com/office/drawing/2014/main" id="{01C7B4A9-9E96-4566-8FB5-36244E1B48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863879" y="4071961"/>
                  <a:ext cx="247685" cy="752580"/>
                </a:xfrm>
                <a:prstGeom prst="rect">
                  <a:avLst/>
                </a:prstGeom>
              </p:spPr>
            </p:pic>
            <p:pic>
              <p:nvPicPr>
                <p:cNvPr id="71" name="Рисунок 70">
                  <a:extLst>
                    <a:ext uri="{FF2B5EF4-FFF2-40B4-BE49-F238E27FC236}">
                      <a16:creationId xmlns:a16="http://schemas.microsoft.com/office/drawing/2014/main" id="{A8B02B2C-4D42-42A3-A1FE-43151D8A45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613552" y="3581400"/>
                  <a:ext cx="476316" cy="504895"/>
                </a:xfrm>
                <a:prstGeom prst="rect">
                  <a:avLst/>
                </a:prstGeom>
              </p:spPr>
            </p:pic>
            <p:pic>
              <p:nvPicPr>
                <p:cNvPr id="72" name="Рисунок 71">
                  <a:extLst>
                    <a:ext uri="{FF2B5EF4-FFF2-40B4-BE49-F238E27FC236}">
                      <a16:creationId xmlns:a16="http://schemas.microsoft.com/office/drawing/2014/main" id="{76547079-F996-4210-9D48-A3056F20BC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2299" b="98276" l="1437" r="96839">
                              <a14:foregroundMark x1="25862" y1="81609" x2="27299" y2="79023"/>
                              <a14:foregroundMark x1="25575" y1="82184" x2="25575" y2="82184"/>
                              <a14:foregroundMark x1="27011" y1="79598" x2="27874" y2="78736"/>
                              <a14:foregroundMark x1="28161" y1="77586" x2="31897" y2="69540"/>
                              <a14:foregroundMark x1="32184" y1="73851" x2="33908" y2="74425"/>
                              <a14:foregroundMark x1="2011" y1="94540" x2="3161" y2="94253"/>
                              <a14:foregroundMark x1="6897" y1="97126" x2="7471" y2="97989"/>
                              <a14:foregroundMark x1="8333" y1="97989" x2="9483" y2="98563"/>
                              <a14:foregroundMark x1="72414" y1="16667" x2="76724" y2="16954"/>
                              <a14:foregroundMark x1="71839" y1="20115" x2="70977" y2="20690"/>
                              <a14:foregroundMark x1="70977" y1="20690" x2="70690" y2="12356"/>
                              <a14:foregroundMark x1="71552" y1="25862" x2="72126" y2="25000"/>
                              <a14:foregroundMark x1="78161" y1="24713" x2="78161" y2="24713"/>
                              <a14:foregroundMark x1="77299" y1="31034" x2="76437" y2="33046"/>
                              <a14:foregroundMark x1="33046" y1="19253" x2="33046" y2="19253"/>
                              <a14:foregroundMark x1="44253" y1="17816" x2="49713" y2="18391"/>
                              <a14:foregroundMark x1="54598" y1="18391" x2="61494" y2="17241"/>
                              <a14:foregroundMark x1="61782" y1="17241" x2="61782" y2="17241"/>
                              <a14:foregroundMark x1="61494" y1="17529" x2="72126" y2="25287"/>
                              <a14:foregroundMark x1="71839" y1="26437" x2="62069" y2="18966"/>
                              <a14:foregroundMark x1="59483" y1="13793" x2="59483" y2="13793"/>
                              <a14:foregroundMark x1="59483" y1="13793" x2="59483" y2="13793"/>
                              <a14:foregroundMark x1="34770" y1="11782" x2="34195" y2="11782"/>
                              <a14:foregroundMark x1="30747" y1="11782" x2="27586" y2="11494"/>
                              <a14:foregroundMark x1="26149" y1="11207" x2="46264" y2="9770"/>
                              <a14:foregroundMark x1="46264" y1="9770" x2="46264" y2="9770"/>
                              <a14:foregroundMark x1="40230" y1="4310" x2="41667" y2="4310"/>
                              <a14:foregroundMark x1="43103" y1="4310" x2="57184" y2="2586"/>
                              <a14:foregroundMark x1="86494" y1="44828" x2="86782" y2="53448"/>
                              <a14:foregroundMark x1="87356" y1="56609" x2="87356" y2="57759"/>
                              <a14:foregroundMark x1="89655" y1="63506" x2="89080" y2="63506"/>
                              <a14:foregroundMark x1="87069" y1="65230" x2="87356" y2="65517"/>
                              <a14:foregroundMark x1="96839" y1="62644" x2="96552" y2="48563"/>
                              <a14:foregroundMark x1="85632" y1="67529" x2="87644" y2="6580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95180">
                  <a:off x="-1245102" y="4350796"/>
                  <a:ext cx="599828" cy="599828"/>
                </a:xfrm>
                <a:prstGeom prst="rect">
                  <a:avLst/>
                </a:prstGeom>
              </p:spPr>
            </p:pic>
            <p:pic>
              <p:nvPicPr>
                <p:cNvPr id="73" name="Рисунок 72">
                  <a:extLst>
                    <a:ext uri="{FF2B5EF4-FFF2-40B4-BE49-F238E27FC236}">
                      <a16:creationId xmlns:a16="http://schemas.microsoft.com/office/drawing/2014/main" id="{F25613B3-5DBD-482C-88CB-ADEB3F09D4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134593" y="4071961"/>
                  <a:ext cx="247685" cy="752580"/>
                </a:xfrm>
                <a:prstGeom prst="rect">
                  <a:avLst/>
                </a:prstGeom>
              </p:spPr>
            </p:pic>
          </p:grpSp>
          <p:sp>
            <p:nvSpPr>
              <p:cNvPr id="68" name="Прямоугольник 67">
                <a:extLst>
                  <a:ext uri="{FF2B5EF4-FFF2-40B4-BE49-F238E27FC236}">
                    <a16:creationId xmlns:a16="http://schemas.microsoft.com/office/drawing/2014/main" id="{DF512B21-8945-4A4C-814F-16728B579ADB}"/>
                  </a:ext>
                </a:extLst>
              </p:cNvPr>
              <p:cNvSpPr/>
              <p:nvPr/>
            </p:nvSpPr>
            <p:spPr>
              <a:xfrm>
                <a:off x="-1620314" y="3946347"/>
                <a:ext cx="485842" cy="12544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34551006"/>
      </p:ext>
    </p:extLst>
  </p:cSld>
  <p:clrMapOvr>
    <a:masterClrMapping/>
  </p:clrMapOvr>
  <p:transition spd="slow" advClick="0" advTm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C8C6C-2456-4ED5-A06C-662F76D9F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489"/>
            <a:ext cx="1624847" cy="14285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A9D0B8-D3AC-4F49-B8EE-4FD996A89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47" y="5429488"/>
            <a:ext cx="1624847" cy="14285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699FE6-FE13-4706-8381-E8CB08013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4" y="5429487"/>
            <a:ext cx="1624847" cy="14285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074F71E-CDEB-4B7D-AA2A-6F752793C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41" y="5429486"/>
            <a:ext cx="1624847" cy="1428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EE3936-0CAE-4C4F-97E6-05C3E81B4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88" y="5429485"/>
            <a:ext cx="1624847" cy="14285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BD3112-C038-4B61-8524-F1BA31367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35" y="5429484"/>
            <a:ext cx="1624847" cy="14285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CA9538C-0749-4AC7-AB8A-CCAE3529D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82" y="5429483"/>
            <a:ext cx="1624847" cy="142851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ED7D9D-4BAC-452C-8746-E61A5E293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29" y="5429482"/>
            <a:ext cx="1624847" cy="142851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38717" y="0"/>
            <a:ext cx="12747279" cy="54294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BBDEEF-1A81-4FF4-8ECE-45D4C751768C}"/>
              </a:ext>
            </a:extLst>
          </p:cNvPr>
          <p:cNvGrpSpPr/>
          <p:nvPr/>
        </p:nvGrpSpPr>
        <p:grpSpPr>
          <a:xfrm>
            <a:off x="7986051" y="3429000"/>
            <a:ext cx="976971" cy="2000484"/>
            <a:chOff x="1703742" y="3429000"/>
            <a:chExt cx="976971" cy="2000484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92DB098-46FA-4814-B656-F7A60FFCF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679F998A-E464-4FF1-A07A-A689841D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B239148A-92EC-45C4-82F2-D1EF2132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AB51FBF8-6E56-42EE-87B1-DC6998AF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86" y="2263006"/>
            <a:ext cx="848410" cy="84841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078FBEF-95A2-4600-8D3A-B23B319C7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769" y="1442122"/>
            <a:ext cx="876120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3116F85-83E5-4277-9E8F-86DC75F22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067" y="1442121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A3A11F5-9B49-4D47-82DC-5945E6A95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656" y="1442113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hlinkClick r:id="rId8" action="ppaction://hlinksldjump"/>
            <a:extLst>
              <a:ext uri="{FF2B5EF4-FFF2-40B4-BE49-F238E27FC236}">
                <a16:creationId xmlns:a16="http://schemas.microsoft.com/office/drawing/2014/main" id="{F91666A2-9D8E-48C1-A446-C2241F9A6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100" y="1428517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829" y="2249090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09CA8E3-6C1A-416F-BDB0-CF205E3757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80" y="2263005"/>
            <a:ext cx="848410" cy="848417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6D4D21B-5B29-40C1-BBCF-22A91C720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541" y="2276769"/>
            <a:ext cx="848410" cy="84841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3942391-8B53-4331-9A09-32AE1BF318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51" y="2276769"/>
            <a:ext cx="848410" cy="848417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FD7190F3-1E9C-42EB-8FB0-F9B93D62E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716" y="3111097"/>
            <a:ext cx="848410" cy="84841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5146D69-89EC-4E6A-9930-06443D30BE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131" y="3111933"/>
            <a:ext cx="848410" cy="848417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ABA6FDB-159D-4ACC-B79B-EE7FEAD51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46" y="3112769"/>
            <a:ext cx="848410" cy="84841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3D603E15-DDAE-4150-9C86-19D5D3263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453" y="3113605"/>
            <a:ext cx="848410" cy="848417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AE4174E-7EE9-479C-AA57-9A0495FB2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38" y="3957005"/>
            <a:ext cx="848410" cy="84841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7D03089-9187-483F-8241-2FBE35A14B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98" y="3958678"/>
            <a:ext cx="848410" cy="848417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BF79927-8C52-47B2-9D4F-ADA48DDA3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75" y="3957842"/>
            <a:ext cx="848410" cy="848417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9AFD6328-908B-4A0D-833E-99B5B277D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152" y="3957006"/>
            <a:ext cx="848410" cy="848417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12A1B59-BCC5-4BEF-B71E-3A925A74E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770" y="4581065"/>
            <a:ext cx="848410" cy="848417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3788D52-6DC9-4599-A5C7-C8CFA049F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149" y="4581063"/>
            <a:ext cx="848410" cy="848417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402270CB-EF81-4A85-90FD-E4ACF26B6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617" y="4582413"/>
            <a:ext cx="848410" cy="848417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2AB3C9BC-E43A-471D-9449-3E1574149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828" y="4581064"/>
            <a:ext cx="848410" cy="848417"/>
          </a:xfrm>
          <a:prstGeom prst="rect">
            <a:avLst/>
          </a:prstGeom>
        </p:spPr>
      </p:pic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40089A0-1383-4DC8-AA5D-17B20C5BB1BB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18CA97-427E-4AD2-ACB4-7E67356D181D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0" name="TextBox 49">
            <a:hlinkClick r:id="rId9" action="ppaction://hlinksldjump"/>
            <a:extLst>
              <a:ext uri="{FF2B5EF4-FFF2-40B4-BE49-F238E27FC236}">
                <a16:creationId xmlns:a16="http://schemas.microsoft.com/office/drawing/2014/main" id="{2BC50255-4B8C-41CB-9B4F-70C7A18E8C78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E7C9ED5-9E2B-4756-8F50-EDCD3E0B0C0F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B09C78D-0B8F-4A0C-B369-5348DE8C61D4}"/>
              </a:ext>
            </a:extLst>
          </p:cNvPr>
          <p:cNvGrpSpPr/>
          <p:nvPr/>
        </p:nvGrpSpPr>
        <p:grpSpPr>
          <a:xfrm>
            <a:off x="8093885" y="1238058"/>
            <a:ext cx="2476467" cy="2253368"/>
            <a:chOff x="6655633" y="-1903751"/>
            <a:chExt cx="2476467" cy="2253368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3DE09AB5-B246-45C9-AAA8-A898834A3479}"/>
                </a:ext>
              </a:extLst>
            </p:cNvPr>
            <p:cNvSpPr/>
            <p:nvPr/>
          </p:nvSpPr>
          <p:spPr>
            <a:xfrm>
              <a:off x="6655633" y="-1903751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 err="1">
                  <a:solidFill>
                    <a:schemeClr val="tx1"/>
                  </a:solidFill>
                </a:rPr>
                <a:t>Рил</a:t>
              </a:r>
              <a:r>
                <a:rPr lang="ru-RU" dirty="0">
                  <a:solidFill>
                    <a:schemeClr val="tx1"/>
                  </a:solidFill>
                </a:rPr>
                <a:t>? Ладно иди за мной </a:t>
              </a:r>
              <a:r>
                <a:rPr lang="ru-RU" dirty="0" err="1">
                  <a:solidFill>
                    <a:schemeClr val="tx1"/>
                  </a:solidFill>
                </a:rPr>
                <a:t>щас</a:t>
              </a:r>
              <a:r>
                <a:rPr lang="ru-RU" dirty="0">
                  <a:solidFill>
                    <a:schemeClr val="tx1"/>
                  </a:solidFill>
                </a:rPr>
                <a:t> найдем тебе работку!</a:t>
              </a: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46E5F6B3-FD82-470E-9012-A5C3428EB000}"/>
                </a:ext>
              </a:extLst>
            </p:cNvPr>
            <p:cNvSpPr/>
            <p:nvPr/>
          </p:nvSpPr>
          <p:spPr>
            <a:xfrm rot="20722268" flipH="1" flipV="1">
              <a:off x="8655784" y="-1235430"/>
              <a:ext cx="476316" cy="1585047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B4B49A1E-9737-46FD-9ABB-B2CB4A30D7BB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4C896F0E-E28D-47D5-AE2F-9D09F084541A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hlinkClick r:id="rId10" action="ppaction://hlinksldjump"/>
            <a:extLst>
              <a:ext uri="{FF2B5EF4-FFF2-40B4-BE49-F238E27FC236}">
                <a16:creationId xmlns:a16="http://schemas.microsoft.com/office/drawing/2014/main" id="{52532087-C432-4AF5-85F0-63B5351987EB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6BEC70-CADB-419A-AACD-667A3FEF3F46}"/>
              </a:ext>
            </a:extLst>
          </p:cNvPr>
          <p:cNvSpPr txBox="1"/>
          <p:nvPr/>
        </p:nvSpPr>
        <p:spPr>
          <a:xfrm>
            <a:off x="10632896" y="2884258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F47C7072-FCEF-4CD4-B243-E48014265CB9}"/>
              </a:ext>
            </a:extLst>
          </p:cNvPr>
          <p:cNvGrpSpPr/>
          <p:nvPr/>
        </p:nvGrpSpPr>
        <p:grpSpPr>
          <a:xfrm>
            <a:off x="11109712" y="3429000"/>
            <a:ext cx="976971" cy="2000484"/>
            <a:chOff x="1703742" y="3429000"/>
            <a:chExt cx="976971" cy="2000484"/>
          </a:xfrm>
        </p:grpSpPr>
        <p:pic>
          <p:nvPicPr>
            <p:cNvPr id="61" name="Рисунок 60">
              <a:extLst>
                <a:ext uri="{FF2B5EF4-FFF2-40B4-BE49-F238E27FC236}">
                  <a16:creationId xmlns:a16="http://schemas.microsoft.com/office/drawing/2014/main" id="{37D1B3D1-4BDA-4EBB-8003-7B05F1C91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6561C8C6-D526-4BCC-BD84-8079D1039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FDD798E0-249C-4722-A033-2B184015E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64" name="Рисунок 63">
              <a:extLst>
                <a:ext uri="{FF2B5EF4-FFF2-40B4-BE49-F238E27FC236}">
                  <a16:creationId xmlns:a16="http://schemas.microsoft.com/office/drawing/2014/main" id="{BA65AAB6-9AFE-494A-8F9A-F34C5E08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3186255"/>
      </p:ext>
    </p:extLst>
  </p:cSld>
  <p:clrMapOvr>
    <a:masterClrMapping/>
  </p:clrMapOvr>
  <p:transition spd="slow" advClick="0" advTm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C8C6C-2456-4ED5-A06C-662F76D9F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489"/>
            <a:ext cx="1624847" cy="14285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A9D0B8-D3AC-4F49-B8EE-4FD996A89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47" y="5429488"/>
            <a:ext cx="1624847" cy="14285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699FE6-FE13-4706-8381-E8CB08013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4" y="5429487"/>
            <a:ext cx="1624847" cy="14285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074F71E-CDEB-4B7D-AA2A-6F752793C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41" y="5429486"/>
            <a:ext cx="1624847" cy="1428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EE3936-0CAE-4C4F-97E6-05C3E81B4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88" y="5429485"/>
            <a:ext cx="1624847" cy="14285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BD3112-C038-4B61-8524-F1BA31367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35" y="5429484"/>
            <a:ext cx="1624847" cy="14285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CA9538C-0749-4AC7-AB8A-CCAE3529D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82" y="5429483"/>
            <a:ext cx="1624847" cy="142851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ED7D9D-4BAC-452C-8746-E61A5E293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29" y="5429482"/>
            <a:ext cx="1624847" cy="142851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38717" y="0"/>
            <a:ext cx="12747279" cy="54294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BBDEEF-1A81-4FF4-8ECE-45D4C751768C}"/>
              </a:ext>
            </a:extLst>
          </p:cNvPr>
          <p:cNvGrpSpPr/>
          <p:nvPr/>
        </p:nvGrpSpPr>
        <p:grpSpPr>
          <a:xfrm>
            <a:off x="7986051" y="3429000"/>
            <a:ext cx="976971" cy="2000484"/>
            <a:chOff x="1703742" y="3429000"/>
            <a:chExt cx="976971" cy="2000484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92DB098-46FA-4814-B656-F7A60FFCF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679F998A-E464-4FF1-A07A-A689841D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B239148A-92EC-45C4-82F2-D1EF2132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AB51FBF8-6E56-42EE-87B1-DC6998AF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pic>
        <p:nvPicPr>
          <p:cNvPr id="24" name="Рисунок 23">
            <a:hlinkClick r:id="rId6" action="ppaction://hlinksldjump"/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86" y="2263006"/>
            <a:ext cx="848410" cy="848417"/>
          </a:xfrm>
          <a:prstGeom prst="rect">
            <a:avLst/>
          </a:prstGeom>
        </p:spPr>
      </p:pic>
      <p:pic>
        <p:nvPicPr>
          <p:cNvPr id="26" name="Рисунок 25">
            <a:hlinkClick r:id="rId6" action="ppaction://hlinksldjump"/>
            <a:extLst>
              <a:ext uri="{FF2B5EF4-FFF2-40B4-BE49-F238E27FC236}">
                <a16:creationId xmlns:a16="http://schemas.microsoft.com/office/drawing/2014/main" id="{0078FBEF-95A2-4600-8D3A-B23B319C7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769" y="1442122"/>
            <a:ext cx="876120" cy="848411"/>
          </a:xfrm>
          <a:prstGeom prst="rect">
            <a:avLst/>
          </a:prstGeom>
        </p:spPr>
      </p:pic>
      <p:pic>
        <p:nvPicPr>
          <p:cNvPr id="27" name="Рисунок 26">
            <a:hlinkClick r:id="rId6" action="ppaction://hlinksldjump"/>
            <a:extLst>
              <a:ext uri="{FF2B5EF4-FFF2-40B4-BE49-F238E27FC236}">
                <a16:creationId xmlns:a16="http://schemas.microsoft.com/office/drawing/2014/main" id="{93116F85-83E5-4277-9E8F-86DC75F22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067" y="1442121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hlinkClick r:id="rId6" action="ppaction://hlinksldjump"/>
            <a:extLst>
              <a:ext uri="{FF2B5EF4-FFF2-40B4-BE49-F238E27FC236}">
                <a16:creationId xmlns:a16="http://schemas.microsoft.com/office/drawing/2014/main" id="{EA3A11F5-9B49-4D47-82DC-5945E6A95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656" y="1442113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hlinkClick r:id="rId6" action="ppaction://hlinksldjump"/>
            <a:extLst>
              <a:ext uri="{FF2B5EF4-FFF2-40B4-BE49-F238E27FC236}">
                <a16:creationId xmlns:a16="http://schemas.microsoft.com/office/drawing/2014/main" id="{F91666A2-9D8E-48C1-A446-C2241F9A62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100" y="1428517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hlinkClick r:id="rId6" action="ppaction://hlinksldjump"/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829" y="2249090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hlinkClick r:id="rId6" action="ppaction://hlinksldjump"/>
            <a:extLst>
              <a:ext uri="{FF2B5EF4-FFF2-40B4-BE49-F238E27FC236}">
                <a16:creationId xmlns:a16="http://schemas.microsoft.com/office/drawing/2014/main" id="{209CA8E3-6C1A-416F-BDB0-CF205E375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80" y="2263005"/>
            <a:ext cx="848410" cy="848417"/>
          </a:xfrm>
          <a:prstGeom prst="rect">
            <a:avLst/>
          </a:prstGeom>
        </p:spPr>
      </p:pic>
      <p:pic>
        <p:nvPicPr>
          <p:cNvPr id="32" name="Рисунок 31">
            <a:hlinkClick r:id="rId6" action="ppaction://hlinksldjump"/>
            <a:extLst>
              <a:ext uri="{FF2B5EF4-FFF2-40B4-BE49-F238E27FC236}">
                <a16:creationId xmlns:a16="http://schemas.microsoft.com/office/drawing/2014/main" id="{76D4D21B-5B29-40C1-BBCF-22A91C7206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541" y="2276769"/>
            <a:ext cx="848410" cy="848417"/>
          </a:xfrm>
          <a:prstGeom prst="rect">
            <a:avLst/>
          </a:prstGeom>
        </p:spPr>
      </p:pic>
      <p:pic>
        <p:nvPicPr>
          <p:cNvPr id="34" name="Рисунок 33">
            <a:hlinkClick r:id="rId6" action="ppaction://hlinksldjump"/>
            <a:extLst>
              <a:ext uri="{FF2B5EF4-FFF2-40B4-BE49-F238E27FC236}">
                <a16:creationId xmlns:a16="http://schemas.microsoft.com/office/drawing/2014/main" id="{53942391-8B53-4331-9A09-32AE1BF318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51" y="2276769"/>
            <a:ext cx="848410" cy="848417"/>
          </a:xfrm>
          <a:prstGeom prst="rect">
            <a:avLst/>
          </a:prstGeom>
        </p:spPr>
      </p:pic>
      <p:pic>
        <p:nvPicPr>
          <p:cNvPr id="35" name="Рисунок 34">
            <a:hlinkClick r:id="rId6" action="ppaction://hlinksldjump"/>
            <a:extLst>
              <a:ext uri="{FF2B5EF4-FFF2-40B4-BE49-F238E27FC236}">
                <a16:creationId xmlns:a16="http://schemas.microsoft.com/office/drawing/2014/main" id="{FD7190F3-1E9C-42EB-8FB0-F9B93D62E2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716" y="3111097"/>
            <a:ext cx="848410" cy="848417"/>
          </a:xfrm>
          <a:prstGeom prst="rect">
            <a:avLst/>
          </a:prstGeom>
        </p:spPr>
      </p:pic>
      <p:pic>
        <p:nvPicPr>
          <p:cNvPr id="36" name="Рисунок 35">
            <a:hlinkClick r:id="rId6" action="ppaction://hlinksldjump"/>
            <a:extLst>
              <a:ext uri="{FF2B5EF4-FFF2-40B4-BE49-F238E27FC236}">
                <a16:creationId xmlns:a16="http://schemas.microsoft.com/office/drawing/2014/main" id="{75146D69-89EC-4E6A-9930-06443D30BE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131" y="3111933"/>
            <a:ext cx="848410" cy="848417"/>
          </a:xfrm>
          <a:prstGeom prst="rect">
            <a:avLst/>
          </a:prstGeom>
        </p:spPr>
      </p:pic>
      <p:pic>
        <p:nvPicPr>
          <p:cNvPr id="37" name="Рисунок 36">
            <a:hlinkClick r:id="rId6" action="ppaction://hlinksldjump"/>
            <a:extLst>
              <a:ext uri="{FF2B5EF4-FFF2-40B4-BE49-F238E27FC236}">
                <a16:creationId xmlns:a16="http://schemas.microsoft.com/office/drawing/2014/main" id="{0ABA6FDB-159D-4ACC-B79B-EE7FEAD51D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46" y="3112769"/>
            <a:ext cx="848410" cy="848417"/>
          </a:xfrm>
          <a:prstGeom prst="rect">
            <a:avLst/>
          </a:prstGeom>
        </p:spPr>
      </p:pic>
      <p:pic>
        <p:nvPicPr>
          <p:cNvPr id="38" name="Рисунок 37">
            <a:hlinkClick r:id="rId6" action="ppaction://hlinksldjump"/>
            <a:extLst>
              <a:ext uri="{FF2B5EF4-FFF2-40B4-BE49-F238E27FC236}">
                <a16:creationId xmlns:a16="http://schemas.microsoft.com/office/drawing/2014/main" id="{3D603E15-DDAE-4150-9C86-19D5D3263C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453" y="3113605"/>
            <a:ext cx="848410" cy="848417"/>
          </a:xfrm>
          <a:prstGeom prst="rect">
            <a:avLst/>
          </a:prstGeom>
        </p:spPr>
      </p:pic>
      <p:pic>
        <p:nvPicPr>
          <p:cNvPr id="39" name="Рисунок 38">
            <a:hlinkClick r:id="rId6" action="ppaction://hlinksldjump"/>
            <a:extLst>
              <a:ext uri="{FF2B5EF4-FFF2-40B4-BE49-F238E27FC236}">
                <a16:creationId xmlns:a16="http://schemas.microsoft.com/office/drawing/2014/main" id="{EAE4174E-7EE9-479C-AA57-9A0495FB2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38" y="3957005"/>
            <a:ext cx="848410" cy="848417"/>
          </a:xfrm>
          <a:prstGeom prst="rect">
            <a:avLst/>
          </a:prstGeom>
        </p:spPr>
      </p:pic>
      <p:pic>
        <p:nvPicPr>
          <p:cNvPr id="40" name="Рисунок 39">
            <a:hlinkClick r:id="rId6" action="ppaction://hlinksldjump"/>
            <a:extLst>
              <a:ext uri="{FF2B5EF4-FFF2-40B4-BE49-F238E27FC236}">
                <a16:creationId xmlns:a16="http://schemas.microsoft.com/office/drawing/2014/main" id="{67D03089-9187-483F-8241-2FBE35A14B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98" y="3958678"/>
            <a:ext cx="848410" cy="848417"/>
          </a:xfrm>
          <a:prstGeom prst="rect">
            <a:avLst/>
          </a:prstGeom>
        </p:spPr>
      </p:pic>
      <p:pic>
        <p:nvPicPr>
          <p:cNvPr id="41" name="Рисунок 40">
            <a:hlinkClick r:id="rId6" action="ppaction://hlinksldjump"/>
            <a:extLst>
              <a:ext uri="{FF2B5EF4-FFF2-40B4-BE49-F238E27FC236}">
                <a16:creationId xmlns:a16="http://schemas.microsoft.com/office/drawing/2014/main" id="{EBF79927-8C52-47B2-9D4F-ADA48DDA3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75" y="3957842"/>
            <a:ext cx="848410" cy="848417"/>
          </a:xfrm>
          <a:prstGeom prst="rect">
            <a:avLst/>
          </a:prstGeom>
        </p:spPr>
      </p:pic>
      <p:pic>
        <p:nvPicPr>
          <p:cNvPr id="42" name="Рисунок 41">
            <a:hlinkClick r:id="rId6" action="ppaction://hlinksldjump"/>
            <a:extLst>
              <a:ext uri="{FF2B5EF4-FFF2-40B4-BE49-F238E27FC236}">
                <a16:creationId xmlns:a16="http://schemas.microsoft.com/office/drawing/2014/main" id="{9AFD6328-908B-4A0D-833E-99B5B277D3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152" y="3957006"/>
            <a:ext cx="848410" cy="848417"/>
          </a:xfrm>
          <a:prstGeom prst="rect">
            <a:avLst/>
          </a:prstGeom>
        </p:spPr>
      </p:pic>
      <p:pic>
        <p:nvPicPr>
          <p:cNvPr id="43" name="Рисунок 42">
            <a:hlinkClick r:id="rId6" action="ppaction://hlinksldjump"/>
            <a:extLst>
              <a:ext uri="{FF2B5EF4-FFF2-40B4-BE49-F238E27FC236}">
                <a16:creationId xmlns:a16="http://schemas.microsoft.com/office/drawing/2014/main" id="{B12A1B59-BCC5-4BEF-B71E-3A925A74E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770" y="4581065"/>
            <a:ext cx="848410" cy="848417"/>
          </a:xfrm>
          <a:prstGeom prst="rect">
            <a:avLst/>
          </a:prstGeom>
        </p:spPr>
      </p:pic>
      <p:pic>
        <p:nvPicPr>
          <p:cNvPr id="44" name="Рисунок 43">
            <a:hlinkClick r:id="rId6" action="ppaction://hlinksldjump"/>
            <a:extLst>
              <a:ext uri="{FF2B5EF4-FFF2-40B4-BE49-F238E27FC236}">
                <a16:creationId xmlns:a16="http://schemas.microsoft.com/office/drawing/2014/main" id="{D3788D52-6DC9-4599-A5C7-C8CFA049FA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149" y="4581063"/>
            <a:ext cx="848410" cy="848417"/>
          </a:xfrm>
          <a:prstGeom prst="rect">
            <a:avLst/>
          </a:prstGeom>
        </p:spPr>
      </p:pic>
      <p:pic>
        <p:nvPicPr>
          <p:cNvPr id="45" name="Рисунок 44">
            <a:hlinkClick r:id="rId6" action="ppaction://hlinksldjump"/>
            <a:extLst>
              <a:ext uri="{FF2B5EF4-FFF2-40B4-BE49-F238E27FC236}">
                <a16:creationId xmlns:a16="http://schemas.microsoft.com/office/drawing/2014/main" id="{402270CB-EF81-4A85-90FD-E4ACF26B68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617" y="4582413"/>
            <a:ext cx="848410" cy="848417"/>
          </a:xfrm>
          <a:prstGeom prst="rect">
            <a:avLst/>
          </a:prstGeom>
        </p:spPr>
      </p:pic>
      <p:pic>
        <p:nvPicPr>
          <p:cNvPr id="46" name="Рисунок 45">
            <a:hlinkClick r:id="rId6" action="ppaction://hlinksldjump"/>
            <a:extLst>
              <a:ext uri="{FF2B5EF4-FFF2-40B4-BE49-F238E27FC236}">
                <a16:creationId xmlns:a16="http://schemas.microsoft.com/office/drawing/2014/main" id="{2AB3C9BC-E43A-471D-9449-3E15741491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828" y="4581064"/>
            <a:ext cx="848410" cy="848417"/>
          </a:xfrm>
          <a:prstGeom prst="rect">
            <a:avLst/>
          </a:prstGeom>
        </p:spPr>
      </p:pic>
      <p:sp>
        <p:nvSpPr>
          <p:cNvPr id="53" name="Прямоугольник: скругленные углы 52">
            <a:extLst>
              <a:ext uri="{FF2B5EF4-FFF2-40B4-BE49-F238E27FC236}">
                <a16:creationId xmlns:a16="http://schemas.microsoft.com/office/drawing/2014/main" id="{1A923259-402A-4180-B951-821826DBD0A4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40089A0-1383-4DC8-AA5D-17B20C5BB1BB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18CA97-427E-4AD2-ACB4-7E67356D181D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0" name="TextBox 49">
            <a:hlinkClick r:id="rId9" action="ppaction://hlinksldjump"/>
            <a:extLst>
              <a:ext uri="{FF2B5EF4-FFF2-40B4-BE49-F238E27FC236}">
                <a16:creationId xmlns:a16="http://schemas.microsoft.com/office/drawing/2014/main" id="{2BC50255-4B8C-41CB-9B4F-70C7A18E8C78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E7C9ED5-9E2B-4756-8F50-EDCD3E0B0C0F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910602"/>
      </p:ext>
    </p:extLst>
  </p:cSld>
  <p:clrMapOvr>
    <a:masterClrMapping/>
  </p:clrMapOvr>
  <p:transition spd="slow" advClick="0" advTm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883D7BB4-A4CF-4A9C-92C1-088BA891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92DB098-46FA-4814-B656-F7A60FFCF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27" y="3914798"/>
            <a:ext cx="485843" cy="15146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79F998A-E464-4FF1-A07A-A689841DA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42" y="3919561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239148A-92EC-45C4-82F2-D1EF21326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28" y="3919561"/>
            <a:ext cx="247685" cy="75258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B51FBF8-6E56-42EE-87B1-DC6998AFE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69" y="3429000"/>
            <a:ext cx="476316" cy="5048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CB2516D-87BD-4E31-A1C2-124866254D6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3839FB-48E2-45A6-88AC-513404AC1745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EDBA2F76-493B-45E2-9D4D-3F2F3186AE65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A586F2-3353-4306-825E-8855C2EBAE3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57A92C9-70F7-41E5-9CB2-436DAE5FF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2E214359-9B4A-4771-A2D9-299105D41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FF64276-0F42-496B-BBAB-F6F85F874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6B41D0A-5C3A-4670-92E1-E81758225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957611C9-706F-4DBC-8BDC-4F9BEB6C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E166B858-F2B5-4105-91CA-E4B550365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77" y="2033617"/>
            <a:ext cx="4369824" cy="421651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78E5F92E-9444-4D6E-BCF6-C8A450153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EEF8C66-8E41-4232-8D80-A12531CC0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AB6AB5FC-97C1-4BB2-9B81-0E8902EA6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D1667409-1FAE-4200-BFF5-0EE507022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57744F3-94F9-478C-81B1-325538ADD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462B06C-635E-4144-99BD-40105CC92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0B7D2D92-53B0-42C1-BF55-123FDE67C2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324702D-FC96-4D39-AFC9-49F53A0A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BFDDFA2-60A7-45BE-B464-1781FFBF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175CCF0-3CF3-4575-97BE-A67551088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4504EE5A-D60A-495E-8386-82A7ACB50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87EA86E6-64F6-44D3-9118-67C436A7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81EFD93E-4D88-4D04-B163-A7A963442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1ACE1A11-6599-4A3C-AF5C-0D2ABBE53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3448CD5-29DD-43FA-A1ED-83B9E496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938BEDD-5E05-4764-9FCB-0F0D3879F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D685E8FA-8706-4AB8-882A-A12D8CFE6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CE1B5318-DF3C-4588-B043-FB0742DA4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8EE7667-602F-49E8-8742-0C1082886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79E00B52-D3D9-41A7-85BF-BB9F6ECBFBEF}"/>
              </a:ext>
            </a:extLst>
          </p:cNvPr>
          <p:cNvGrpSpPr/>
          <p:nvPr/>
        </p:nvGrpSpPr>
        <p:grpSpPr>
          <a:xfrm>
            <a:off x="4145910" y="3429000"/>
            <a:ext cx="976971" cy="2000484"/>
            <a:chOff x="1703742" y="3429000"/>
            <a:chExt cx="976971" cy="2000484"/>
          </a:xfrm>
        </p:grpSpPr>
        <p:pic>
          <p:nvPicPr>
            <p:cNvPr id="82" name="Рисунок 81">
              <a:extLst>
                <a:ext uri="{FF2B5EF4-FFF2-40B4-BE49-F238E27FC236}">
                  <a16:creationId xmlns:a16="http://schemas.microsoft.com/office/drawing/2014/main" id="{70F78697-BBB3-4226-96DC-C6EB0002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83" name="Рисунок 82">
              <a:extLst>
                <a:ext uri="{FF2B5EF4-FFF2-40B4-BE49-F238E27FC236}">
                  <a16:creationId xmlns:a16="http://schemas.microsoft.com/office/drawing/2014/main" id="{A5F01AA4-F49E-4DAB-8659-538E620E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9A235DF1-E13A-496B-81ED-31E3B62D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72803A9B-15D9-4279-B85E-60657DAA6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1BD52E-C6F9-4C8A-A4F3-9E32D3B1F793}"/>
              </a:ext>
            </a:extLst>
          </p:cNvPr>
          <p:cNvSpPr txBox="1"/>
          <p:nvPr/>
        </p:nvSpPr>
        <p:spPr>
          <a:xfrm>
            <a:off x="3864962" y="2884258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15675B1F-17C6-412B-BDDB-35D1AA69A51D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A14C0926-1A91-4A58-99F9-138B01183511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Прямоугольник 88">
            <a:hlinkClick r:id="rId8" action="ppaction://hlinksldjump"/>
            <a:extLst>
              <a:ext uri="{FF2B5EF4-FFF2-40B4-BE49-F238E27FC236}">
                <a16:creationId xmlns:a16="http://schemas.microsoft.com/office/drawing/2014/main" id="{C08BCEF6-E6C3-4859-AF3F-3F0CF8B02221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86397F89-26F2-41DD-843F-4FF70F20C763}"/>
              </a:ext>
            </a:extLst>
          </p:cNvPr>
          <p:cNvGrpSpPr/>
          <p:nvPr/>
        </p:nvGrpSpPr>
        <p:grpSpPr>
          <a:xfrm flipH="1">
            <a:off x="5611316" y="1576346"/>
            <a:ext cx="2561032" cy="2253368"/>
            <a:chOff x="6655633" y="-1903751"/>
            <a:chExt cx="2476467" cy="2253368"/>
          </a:xfrm>
        </p:grpSpPr>
        <p:sp>
          <p:nvSpPr>
            <p:cNvPr id="92" name="Полилиния: фигура 91">
              <a:extLst>
                <a:ext uri="{FF2B5EF4-FFF2-40B4-BE49-F238E27FC236}">
                  <a16:creationId xmlns:a16="http://schemas.microsoft.com/office/drawing/2014/main" id="{E73E6603-90A2-4DBE-AD8E-372181EE8F64}"/>
                </a:ext>
              </a:extLst>
            </p:cNvPr>
            <p:cNvSpPr/>
            <p:nvPr/>
          </p:nvSpPr>
          <p:spPr>
            <a:xfrm rot="20722268" flipH="1" flipV="1">
              <a:off x="8655784" y="-1235430"/>
              <a:ext cx="476316" cy="1585047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Прямоугольник: скругленные углы 90">
              <a:extLst>
                <a:ext uri="{FF2B5EF4-FFF2-40B4-BE49-F238E27FC236}">
                  <a16:creationId xmlns:a16="http://schemas.microsoft.com/office/drawing/2014/main" id="{5B85B2FF-3438-4D7D-9227-6CBC298FA24B}"/>
                </a:ext>
              </a:extLst>
            </p:cNvPr>
            <p:cNvSpPr/>
            <p:nvPr/>
          </p:nvSpPr>
          <p:spPr>
            <a:xfrm>
              <a:off x="6655633" y="-1903751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Я-создатель одной из самых больших и опасных группировок!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3910523"/>
      </p:ext>
    </p:extLst>
  </p:cSld>
  <p:clrMapOvr>
    <a:masterClrMapping/>
  </p:clrMapOvr>
  <p:transition spd="slow" advClick="0" advTm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883D7BB4-A4CF-4A9C-92C1-088BA891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92DB098-46FA-4814-B656-F7A60FFCF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27" y="3914798"/>
            <a:ext cx="485843" cy="15146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79F998A-E464-4FF1-A07A-A689841DA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42" y="3919561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239148A-92EC-45C4-82F2-D1EF21326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28" y="3919561"/>
            <a:ext cx="247685" cy="75258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B51FBF8-6E56-42EE-87B1-DC6998AFE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69" y="3429000"/>
            <a:ext cx="476316" cy="5048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CB2516D-87BD-4E31-A1C2-124866254D6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3839FB-48E2-45A6-88AC-513404AC1745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EDBA2F76-493B-45E2-9D4D-3F2F3186AE65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A586F2-3353-4306-825E-8855C2EBAE3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57A92C9-70F7-41E5-9CB2-436DAE5FF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2E214359-9B4A-4771-A2D9-299105D41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FF64276-0F42-496B-BBAB-F6F85F874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6B41D0A-5C3A-4670-92E1-E81758225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957611C9-706F-4DBC-8BDC-4F9BEB6C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E166B858-F2B5-4105-91CA-E4B550365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77" y="2033617"/>
            <a:ext cx="4369824" cy="421651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78E5F92E-9444-4D6E-BCF6-C8A450153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EEF8C66-8E41-4232-8D80-A12531CC0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AB6AB5FC-97C1-4BB2-9B81-0E8902EA6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D1667409-1FAE-4200-BFF5-0EE507022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57744F3-94F9-478C-81B1-325538ADD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462B06C-635E-4144-99BD-40105CC92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0B7D2D92-53B0-42C1-BF55-123FDE67C2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324702D-FC96-4D39-AFC9-49F53A0A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BFDDFA2-60A7-45BE-B464-1781FFBF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175CCF0-3CF3-4575-97BE-A67551088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4504EE5A-D60A-495E-8386-82A7ACB50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87EA86E6-64F6-44D3-9118-67C436A7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81EFD93E-4D88-4D04-B163-A7A963442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1ACE1A11-6599-4A3C-AF5C-0D2ABBE53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3448CD5-29DD-43FA-A1ED-83B9E496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938BEDD-5E05-4764-9FCB-0F0D3879F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D685E8FA-8706-4AB8-882A-A12D8CFE6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CE1B5318-DF3C-4588-B043-FB0742DA4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8EE7667-602F-49E8-8742-0C1082886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79E00B52-D3D9-41A7-85BF-BB9F6ECBFBEF}"/>
              </a:ext>
            </a:extLst>
          </p:cNvPr>
          <p:cNvGrpSpPr/>
          <p:nvPr/>
        </p:nvGrpSpPr>
        <p:grpSpPr>
          <a:xfrm>
            <a:off x="4145910" y="3429000"/>
            <a:ext cx="976971" cy="2000484"/>
            <a:chOff x="1703742" y="3429000"/>
            <a:chExt cx="976971" cy="2000484"/>
          </a:xfrm>
        </p:grpSpPr>
        <p:pic>
          <p:nvPicPr>
            <p:cNvPr id="82" name="Рисунок 81">
              <a:extLst>
                <a:ext uri="{FF2B5EF4-FFF2-40B4-BE49-F238E27FC236}">
                  <a16:creationId xmlns:a16="http://schemas.microsoft.com/office/drawing/2014/main" id="{70F78697-BBB3-4226-96DC-C6EB0002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83" name="Рисунок 82">
              <a:extLst>
                <a:ext uri="{FF2B5EF4-FFF2-40B4-BE49-F238E27FC236}">
                  <a16:creationId xmlns:a16="http://schemas.microsoft.com/office/drawing/2014/main" id="{A5F01AA4-F49E-4DAB-8659-538E620E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9A235DF1-E13A-496B-81ED-31E3B62D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72803A9B-15D9-4279-B85E-60657DAA6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1BD52E-C6F9-4C8A-A4F3-9E32D3B1F793}"/>
              </a:ext>
            </a:extLst>
          </p:cNvPr>
          <p:cNvSpPr txBox="1"/>
          <p:nvPr/>
        </p:nvSpPr>
        <p:spPr>
          <a:xfrm>
            <a:off x="3864962" y="2884258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15675B1F-17C6-412B-BDDB-35D1AA69A51D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A14C0926-1A91-4A58-99F9-138B01183511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Прямоугольник 88">
            <a:hlinkClick r:id="rId8" action="ppaction://hlinksldjump"/>
            <a:extLst>
              <a:ext uri="{FF2B5EF4-FFF2-40B4-BE49-F238E27FC236}">
                <a16:creationId xmlns:a16="http://schemas.microsoft.com/office/drawing/2014/main" id="{C08BCEF6-E6C3-4859-AF3F-3F0CF8B02221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86397F89-26F2-41DD-843F-4FF70F20C763}"/>
              </a:ext>
            </a:extLst>
          </p:cNvPr>
          <p:cNvGrpSpPr/>
          <p:nvPr/>
        </p:nvGrpSpPr>
        <p:grpSpPr>
          <a:xfrm flipH="1">
            <a:off x="5611316" y="1576346"/>
            <a:ext cx="2561032" cy="2253368"/>
            <a:chOff x="6655633" y="-1903751"/>
            <a:chExt cx="2476467" cy="2253368"/>
          </a:xfrm>
        </p:grpSpPr>
        <p:sp>
          <p:nvSpPr>
            <p:cNvPr id="92" name="Полилиния: фигура 91">
              <a:extLst>
                <a:ext uri="{FF2B5EF4-FFF2-40B4-BE49-F238E27FC236}">
                  <a16:creationId xmlns:a16="http://schemas.microsoft.com/office/drawing/2014/main" id="{E73E6603-90A2-4DBE-AD8E-372181EE8F64}"/>
                </a:ext>
              </a:extLst>
            </p:cNvPr>
            <p:cNvSpPr/>
            <p:nvPr/>
          </p:nvSpPr>
          <p:spPr>
            <a:xfrm rot="20722268" flipH="1" flipV="1">
              <a:off x="8655784" y="-1235430"/>
              <a:ext cx="476316" cy="1585047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Прямоугольник: скругленные углы 90">
              <a:extLst>
                <a:ext uri="{FF2B5EF4-FFF2-40B4-BE49-F238E27FC236}">
                  <a16:creationId xmlns:a16="http://schemas.microsoft.com/office/drawing/2014/main" id="{5B85B2FF-3438-4D7D-9227-6CBC298FA24B}"/>
                </a:ext>
              </a:extLst>
            </p:cNvPr>
            <p:cNvSpPr/>
            <p:nvPr/>
          </p:nvSpPr>
          <p:spPr>
            <a:xfrm>
              <a:off x="6655633" y="-1903751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Также наша цель это </a:t>
              </a:r>
              <a:r>
                <a:rPr lang="en-US" dirty="0" err="1">
                  <a:solidFill>
                    <a:schemeClr val="tx1"/>
                  </a:solidFill>
                </a:rPr>
                <a:t>Greencraft</a:t>
              </a:r>
              <a:r>
                <a:rPr lang="ru-RU" dirty="0">
                  <a:solidFill>
                    <a:schemeClr val="tx1"/>
                  </a:solidFill>
                </a:rPr>
                <a:t>. Ты наверное уже знаешь что это да?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7149901"/>
      </p:ext>
    </p:extLst>
  </p:cSld>
  <p:clrMapOvr>
    <a:masterClrMapping/>
  </p:clrMapOvr>
  <p:transition spd="slow" advClick="0" advTm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883D7BB4-A4CF-4A9C-92C1-088BA891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92DB098-46FA-4814-B656-F7A60FFCF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27" y="3914798"/>
            <a:ext cx="485843" cy="15146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79F998A-E464-4FF1-A07A-A689841DA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42" y="3919561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239148A-92EC-45C4-82F2-D1EF21326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28" y="3919561"/>
            <a:ext cx="247685" cy="75258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B51FBF8-6E56-42EE-87B1-DC6998AFE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69" y="3429000"/>
            <a:ext cx="476316" cy="5048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CB2516D-87BD-4E31-A1C2-124866254D6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3839FB-48E2-45A6-88AC-513404AC1745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EDBA2F76-493B-45E2-9D4D-3F2F3186AE65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A586F2-3353-4306-825E-8855C2EBAE3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57A92C9-70F7-41E5-9CB2-436DAE5FF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2E214359-9B4A-4771-A2D9-299105D41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FF64276-0F42-496B-BBAB-F6F85F874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6B41D0A-5C3A-4670-92E1-E81758225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957611C9-706F-4DBC-8BDC-4F9BEB6C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E166B858-F2B5-4105-91CA-E4B550365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77" y="2033617"/>
            <a:ext cx="4369824" cy="421651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78E5F92E-9444-4D6E-BCF6-C8A450153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EEF8C66-8E41-4232-8D80-A12531CC0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AB6AB5FC-97C1-4BB2-9B81-0E8902EA6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D1667409-1FAE-4200-BFF5-0EE507022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57744F3-94F9-478C-81B1-325538ADD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462B06C-635E-4144-99BD-40105CC92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0B7D2D92-53B0-42C1-BF55-123FDE67C2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324702D-FC96-4D39-AFC9-49F53A0A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BFDDFA2-60A7-45BE-B464-1781FFBF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175CCF0-3CF3-4575-97BE-A67551088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4504EE5A-D60A-495E-8386-82A7ACB50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87EA86E6-64F6-44D3-9118-67C436A7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81EFD93E-4D88-4D04-B163-A7A963442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69" name="Рисунок 68">
            <a:hlinkClick r:id="rId8" action="ppaction://hlinksldjump"/>
            <a:extLst>
              <a:ext uri="{FF2B5EF4-FFF2-40B4-BE49-F238E27FC236}">
                <a16:creationId xmlns:a16="http://schemas.microsoft.com/office/drawing/2014/main" id="{1ACE1A11-6599-4A3C-AF5C-0D2ABBE53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70" name="Рисунок 69">
            <a:hlinkClick r:id="rId8" action="ppaction://hlinksldjump"/>
            <a:extLst>
              <a:ext uri="{FF2B5EF4-FFF2-40B4-BE49-F238E27FC236}">
                <a16:creationId xmlns:a16="http://schemas.microsoft.com/office/drawing/2014/main" id="{B3448CD5-29DD-43FA-A1ED-83B9E496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71" name="Рисунок 70">
            <a:hlinkClick r:id="rId8" action="ppaction://hlinksldjump"/>
            <a:extLst>
              <a:ext uri="{FF2B5EF4-FFF2-40B4-BE49-F238E27FC236}">
                <a16:creationId xmlns:a16="http://schemas.microsoft.com/office/drawing/2014/main" id="{9938BEDD-5E05-4764-9FCB-0F0D3879F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72" name="Рисунок 71">
            <a:hlinkClick r:id="rId8" action="ppaction://hlinksldjump"/>
            <a:extLst>
              <a:ext uri="{FF2B5EF4-FFF2-40B4-BE49-F238E27FC236}">
                <a16:creationId xmlns:a16="http://schemas.microsoft.com/office/drawing/2014/main" id="{D685E8FA-8706-4AB8-882A-A12D8CFE6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CE1B5318-DF3C-4588-B043-FB0742DA4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8EE7667-602F-49E8-8742-0C1082886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79E00B52-D3D9-41A7-85BF-BB9F6ECBFBEF}"/>
              </a:ext>
            </a:extLst>
          </p:cNvPr>
          <p:cNvGrpSpPr/>
          <p:nvPr/>
        </p:nvGrpSpPr>
        <p:grpSpPr>
          <a:xfrm>
            <a:off x="4145910" y="3429000"/>
            <a:ext cx="976971" cy="2000484"/>
            <a:chOff x="1703742" y="3429000"/>
            <a:chExt cx="976971" cy="2000484"/>
          </a:xfrm>
        </p:grpSpPr>
        <p:pic>
          <p:nvPicPr>
            <p:cNvPr id="82" name="Рисунок 81">
              <a:extLst>
                <a:ext uri="{FF2B5EF4-FFF2-40B4-BE49-F238E27FC236}">
                  <a16:creationId xmlns:a16="http://schemas.microsoft.com/office/drawing/2014/main" id="{70F78697-BBB3-4226-96DC-C6EB0002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83" name="Рисунок 82">
              <a:extLst>
                <a:ext uri="{FF2B5EF4-FFF2-40B4-BE49-F238E27FC236}">
                  <a16:creationId xmlns:a16="http://schemas.microsoft.com/office/drawing/2014/main" id="{A5F01AA4-F49E-4DAB-8659-538E620E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9A235DF1-E13A-496B-81ED-31E3B62D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72803A9B-15D9-4279-B85E-60657DAA6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1BD52E-C6F9-4C8A-A4F3-9E32D3B1F793}"/>
              </a:ext>
            </a:extLst>
          </p:cNvPr>
          <p:cNvSpPr txBox="1"/>
          <p:nvPr/>
        </p:nvSpPr>
        <p:spPr>
          <a:xfrm>
            <a:off x="3864962" y="2884258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15675B1F-17C6-412B-BDDB-35D1AA69A51D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A14C0926-1A91-4A58-99F9-138B01183511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86397F89-26F2-41DD-843F-4FF70F20C763}"/>
              </a:ext>
            </a:extLst>
          </p:cNvPr>
          <p:cNvGrpSpPr/>
          <p:nvPr/>
        </p:nvGrpSpPr>
        <p:grpSpPr>
          <a:xfrm flipH="1">
            <a:off x="5611316" y="1576346"/>
            <a:ext cx="2561032" cy="2253368"/>
            <a:chOff x="6655633" y="-1903751"/>
            <a:chExt cx="2476467" cy="2253368"/>
          </a:xfrm>
        </p:grpSpPr>
        <p:sp>
          <p:nvSpPr>
            <p:cNvPr id="92" name="Полилиния: фигура 91">
              <a:extLst>
                <a:ext uri="{FF2B5EF4-FFF2-40B4-BE49-F238E27FC236}">
                  <a16:creationId xmlns:a16="http://schemas.microsoft.com/office/drawing/2014/main" id="{E73E6603-90A2-4DBE-AD8E-372181EE8F64}"/>
                </a:ext>
              </a:extLst>
            </p:cNvPr>
            <p:cNvSpPr/>
            <p:nvPr/>
          </p:nvSpPr>
          <p:spPr>
            <a:xfrm rot="20722268" flipH="1" flipV="1">
              <a:off x="8655784" y="-1235430"/>
              <a:ext cx="476316" cy="1585047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Прямоугольник: скругленные углы 90">
              <a:extLst>
                <a:ext uri="{FF2B5EF4-FFF2-40B4-BE49-F238E27FC236}">
                  <a16:creationId xmlns:a16="http://schemas.microsoft.com/office/drawing/2014/main" id="{5B85B2FF-3438-4D7D-9227-6CBC298FA24B}"/>
                </a:ext>
              </a:extLst>
            </p:cNvPr>
            <p:cNvSpPr/>
            <p:nvPr/>
          </p:nvSpPr>
          <p:spPr>
            <a:xfrm>
              <a:off x="6655633" y="-1903751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Также наша цель это </a:t>
              </a:r>
              <a:r>
                <a:rPr lang="en-US" dirty="0" err="1">
                  <a:solidFill>
                    <a:schemeClr val="tx1"/>
                  </a:solidFill>
                </a:rPr>
                <a:t>Greencraft</a:t>
              </a:r>
              <a:r>
                <a:rPr lang="ru-RU" dirty="0">
                  <a:solidFill>
                    <a:schemeClr val="tx1"/>
                  </a:solidFill>
                </a:rPr>
                <a:t>. Ты наверное уже знаешь что это да?</a:t>
              </a:r>
            </a:p>
          </p:txBody>
        </p:sp>
      </p:grpSp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1A5EF06D-6BC2-4A2A-BFE8-3DB0867E543C}"/>
              </a:ext>
            </a:extLst>
          </p:cNvPr>
          <p:cNvSpPr/>
          <p:nvPr/>
        </p:nvSpPr>
        <p:spPr>
          <a:xfrm>
            <a:off x="8268370" y="971883"/>
            <a:ext cx="3776622" cy="4849182"/>
          </a:xfrm>
          <a:prstGeom prst="roundRect">
            <a:avLst/>
          </a:prstGeom>
          <a:blipFill>
            <a:blip r:embed="rId9"/>
            <a:tile tx="0" ty="0" sx="100000" sy="100000" flip="none" algn="tl"/>
          </a:blip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Прямоугольник 74">
            <a:hlinkClick r:id="rId10" action="ppaction://hlinksldjump"/>
            <a:extLst>
              <a:ext uri="{FF2B5EF4-FFF2-40B4-BE49-F238E27FC236}">
                <a16:creationId xmlns:a16="http://schemas.microsoft.com/office/drawing/2014/main" id="{53112192-295C-40C3-B1C3-4BAC1A706984}"/>
              </a:ext>
            </a:extLst>
          </p:cNvPr>
          <p:cNvSpPr/>
          <p:nvPr/>
        </p:nvSpPr>
        <p:spPr>
          <a:xfrm>
            <a:off x="8584222" y="1341897"/>
            <a:ext cx="3209864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Да!</a:t>
            </a:r>
            <a:endParaRPr lang="ru-RU" dirty="0"/>
          </a:p>
        </p:txBody>
      </p:sp>
      <p:sp>
        <p:nvSpPr>
          <p:cNvPr id="76" name="Прямоугольник 75">
            <a:hlinkClick r:id="rId10" action="ppaction://hlinksldjump"/>
            <a:extLst>
              <a:ext uri="{FF2B5EF4-FFF2-40B4-BE49-F238E27FC236}">
                <a16:creationId xmlns:a16="http://schemas.microsoft.com/office/drawing/2014/main" id="{9BB303E4-503D-4618-8034-9C45C041BBEA}"/>
              </a:ext>
            </a:extLst>
          </p:cNvPr>
          <p:cNvSpPr/>
          <p:nvPr/>
        </p:nvSpPr>
        <p:spPr>
          <a:xfrm>
            <a:off x="8564135" y="2161599"/>
            <a:ext cx="3209864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Конечно!</a:t>
            </a:r>
            <a:endParaRPr lang="ru-RU" dirty="0"/>
          </a:p>
        </p:txBody>
      </p:sp>
      <p:sp>
        <p:nvSpPr>
          <p:cNvPr id="93" name="Прямоугольник 92">
            <a:hlinkClick r:id="rId11" action="ppaction://hlinksldjump"/>
            <a:extLst>
              <a:ext uri="{FF2B5EF4-FFF2-40B4-BE49-F238E27FC236}">
                <a16:creationId xmlns:a16="http://schemas.microsoft.com/office/drawing/2014/main" id="{1F2B49CA-1041-4C49-AC43-D0BF32DDCD12}"/>
              </a:ext>
            </a:extLst>
          </p:cNvPr>
          <p:cNvSpPr/>
          <p:nvPr/>
        </p:nvSpPr>
        <p:spPr>
          <a:xfrm>
            <a:off x="8530442" y="3052426"/>
            <a:ext cx="3209864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YES!</a:t>
            </a:r>
            <a:endParaRPr lang="ru-RU" dirty="0"/>
          </a:p>
        </p:txBody>
      </p:sp>
      <p:sp>
        <p:nvSpPr>
          <p:cNvPr id="94" name="Прямоугольник 93">
            <a:hlinkClick r:id="rId10" action="ppaction://hlinksldjump"/>
            <a:extLst>
              <a:ext uri="{FF2B5EF4-FFF2-40B4-BE49-F238E27FC236}">
                <a16:creationId xmlns:a16="http://schemas.microsoft.com/office/drawing/2014/main" id="{D344A382-E5C0-463F-9F7E-0765AE17C873}"/>
              </a:ext>
            </a:extLst>
          </p:cNvPr>
          <p:cNvSpPr/>
          <p:nvPr/>
        </p:nvSpPr>
        <p:spPr>
          <a:xfrm>
            <a:off x="8505446" y="3914798"/>
            <a:ext cx="3209864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Естественно!</a:t>
            </a:r>
          </a:p>
        </p:txBody>
      </p:sp>
      <p:sp>
        <p:nvSpPr>
          <p:cNvPr id="95" name="Прямоугольник 94">
            <a:hlinkClick r:id="rId12" action="ppaction://hlinksldjump"/>
            <a:extLst>
              <a:ext uri="{FF2B5EF4-FFF2-40B4-BE49-F238E27FC236}">
                <a16:creationId xmlns:a16="http://schemas.microsoft.com/office/drawing/2014/main" id="{FE9A7FE2-0097-41E2-89BF-496EE27E377C}"/>
              </a:ext>
            </a:extLst>
          </p:cNvPr>
          <p:cNvSpPr/>
          <p:nvPr/>
        </p:nvSpPr>
        <p:spPr>
          <a:xfrm>
            <a:off x="8520227" y="4845373"/>
            <a:ext cx="3209864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Нет можешь рассказать?</a:t>
            </a:r>
          </a:p>
        </p:txBody>
      </p:sp>
    </p:spTree>
    <p:extLst>
      <p:ext uri="{BB962C8B-B14F-4D97-AF65-F5344CB8AC3E}">
        <p14:creationId xmlns:p14="http://schemas.microsoft.com/office/powerpoint/2010/main" val="692966362"/>
      </p:ext>
    </p:extLst>
  </p:cSld>
  <p:clrMapOvr>
    <a:masterClrMapping/>
  </p:clrMapOvr>
  <p:transition spd="slow" advClick="0" advTm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883D7BB4-A4CF-4A9C-92C1-088BA891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92DB098-46FA-4814-B656-F7A60FFCF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27" y="3914798"/>
            <a:ext cx="485843" cy="15146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79F998A-E464-4FF1-A07A-A689841DA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42" y="3919561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239148A-92EC-45C4-82F2-D1EF21326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28" y="3919561"/>
            <a:ext cx="247685" cy="75258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B51FBF8-6E56-42EE-87B1-DC6998AFE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69" y="3429000"/>
            <a:ext cx="476316" cy="5048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CB2516D-87BD-4E31-A1C2-124866254D6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3839FB-48E2-45A6-88AC-513404AC1745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EDBA2F76-493B-45E2-9D4D-3F2F3186AE65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A586F2-3353-4306-825E-8855C2EBAE3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57A92C9-70F7-41E5-9CB2-436DAE5FF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2E214359-9B4A-4771-A2D9-299105D41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FF64276-0F42-496B-BBAB-F6F85F874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6B41D0A-5C3A-4670-92E1-E81758225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957611C9-706F-4DBC-8BDC-4F9BEB6C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E166B858-F2B5-4105-91CA-E4B550365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77" y="2033617"/>
            <a:ext cx="4369824" cy="421651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78E5F92E-9444-4D6E-BCF6-C8A450153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EEF8C66-8E41-4232-8D80-A12531CC0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AB6AB5FC-97C1-4BB2-9B81-0E8902EA6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D1667409-1FAE-4200-BFF5-0EE507022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57744F3-94F9-478C-81B1-325538ADD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462B06C-635E-4144-99BD-40105CC92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0B7D2D92-53B0-42C1-BF55-123FDE67C2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324702D-FC96-4D39-AFC9-49F53A0A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BFDDFA2-60A7-45BE-B464-1781FFBF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175CCF0-3CF3-4575-97BE-A67551088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4504EE5A-D60A-495E-8386-82A7ACB50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87EA86E6-64F6-44D3-9118-67C436A7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81EFD93E-4D88-4D04-B163-A7A963442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1ACE1A11-6599-4A3C-AF5C-0D2ABBE53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3448CD5-29DD-43FA-A1ED-83B9E496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938BEDD-5E05-4764-9FCB-0F0D3879F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D685E8FA-8706-4AB8-882A-A12D8CFE6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CE1B5318-DF3C-4588-B043-FB0742DA4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8EE7667-602F-49E8-8742-0C1082886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79E00B52-D3D9-41A7-85BF-BB9F6ECBFBEF}"/>
              </a:ext>
            </a:extLst>
          </p:cNvPr>
          <p:cNvGrpSpPr/>
          <p:nvPr/>
        </p:nvGrpSpPr>
        <p:grpSpPr>
          <a:xfrm>
            <a:off x="4145910" y="3429000"/>
            <a:ext cx="976971" cy="2000484"/>
            <a:chOff x="1703742" y="3429000"/>
            <a:chExt cx="976971" cy="2000484"/>
          </a:xfrm>
        </p:grpSpPr>
        <p:pic>
          <p:nvPicPr>
            <p:cNvPr id="82" name="Рисунок 81">
              <a:extLst>
                <a:ext uri="{FF2B5EF4-FFF2-40B4-BE49-F238E27FC236}">
                  <a16:creationId xmlns:a16="http://schemas.microsoft.com/office/drawing/2014/main" id="{70F78697-BBB3-4226-96DC-C6EB0002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83" name="Рисунок 82">
              <a:extLst>
                <a:ext uri="{FF2B5EF4-FFF2-40B4-BE49-F238E27FC236}">
                  <a16:creationId xmlns:a16="http://schemas.microsoft.com/office/drawing/2014/main" id="{A5F01AA4-F49E-4DAB-8659-538E620E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9A235DF1-E13A-496B-81ED-31E3B62D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72803A9B-15D9-4279-B85E-60657DAA6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1BD52E-C6F9-4C8A-A4F3-9E32D3B1F793}"/>
              </a:ext>
            </a:extLst>
          </p:cNvPr>
          <p:cNvSpPr txBox="1"/>
          <p:nvPr/>
        </p:nvSpPr>
        <p:spPr>
          <a:xfrm>
            <a:off x="3864962" y="2884258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15675B1F-17C6-412B-BDDB-35D1AA69A51D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A14C0926-1A91-4A58-99F9-138B01183511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86397F89-26F2-41DD-843F-4FF70F20C763}"/>
              </a:ext>
            </a:extLst>
          </p:cNvPr>
          <p:cNvGrpSpPr/>
          <p:nvPr/>
        </p:nvGrpSpPr>
        <p:grpSpPr>
          <a:xfrm flipH="1">
            <a:off x="5611316" y="1576346"/>
            <a:ext cx="2561032" cy="2253368"/>
            <a:chOff x="6655633" y="-1903751"/>
            <a:chExt cx="2476467" cy="2253368"/>
          </a:xfrm>
        </p:grpSpPr>
        <p:sp>
          <p:nvSpPr>
            <p:cNvPr id="92" name="Полилиния: фигура 91">
              <a:extLst>
                <a:ext uri="{FF2B5EF4-FFF2-40B4-BE49-F238E27FC236}">
                  <a16:creationId xmlns:a16="http://schemas.microsoft.com/office/drawing/2014/main" id="{E73E6603-90A2-4DBE-AD8E-372181EE8F64}"/>
                </a:ext>
              </a:extLst>
            </p:cNvPr>
            <p:cNvSpPr/>
            <p:nvPr/>
          </p:nvSpPr>
          <p:spPr>
            <a:xfrm rot="20722268" flipH="1" flipV="1">
              <a:off x="8655784" y="-1235430"/>
              <a:ext cx="476316" cy="1585047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Прямоугольник: скругленные углы 90">
              <a:extLst>
                <a:ext uri="{FF2B5EF4-FFF2-40B4-BE49-F238E27FC236}">
                  <a16:creationId xmlns:a16="http://schemas.microsoft.com/office/drawing/2014/main" id="{5B85B2FF-3438-4D7D-9227-6CBC298FA24B}"/>
                </a:ext>
              </a:extLst>
            </p:cNvPr>
            <p:cNvSpPr/>
            <p:nvPr/>
          </p:nvSpPr>
          <p:spPr>
            <a:xfrm>
              <a:off x="6655633" y="-1903751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Хорошо</a:t>
              </a:r>
            </a:p>
          </p:txBody>
        </p:sp>
      </p:grpSp>
      <p:sp>
        <p:nvSpPr>
          <p:cNvPr id="89" name="Прямоугольник 88">
            <a:hlinkClick r:id="rId8" action="ppaction://hlinksldjump"/>
            <a:extLst>
              <a:ext uri="{FF2B5EF4-FFF2-40B4-BE49-F238E27FC236}">
                <a16:creationId xmlns:a16="http://schemas.microsoft.com/office/drawing/2014/main" id="{3CCA3C32-C8B2-4724-BF6A-43A885828087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7132156"/>
      </p:ext>
    </p:extLst>
  </p:cSld>
  <p:clrMapOvr>
    <a:masterClrMapping/>
  </p:clrMapOvr>
  <p:transition spd="slow" advClick="0" advTm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883D7BB4-A4CF-4A9C-92C1-088BA891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92DB098-46FA-4814-B656-F7A60FFCF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27" y="3914798"/>
            <a:ext cx="485843" cy="15146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79F998A-E464-4FF1-A07A-A689841DA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42" y="3919561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239148A-92EC-45C4-82F2-D1EF21326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28" y="3919561"/>
            <a:ext cx="247685" cy="75258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B51FBF8-6E56-42EE-87B1-DC6998AFE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69" y="3429000"/>
            <a:ext cx="476316" cy="5048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CB2516D-87BD-4E31-A1C2-124866254D6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3839FB-48E2-45A6-88AC-513404AC1745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EDBA2F76-493B-45E2-9D4D-3F2F3186AE65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A586F2-3353-4306-825E-8855C2EBAE3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57A92C9-70F7-41E5-9CB2-436DAE5FF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2E214359-9B4A-4771-A2D9-299105D41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FF64276-0F42-496B-BBAB-F6F85F874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6B41D0A-5C3A-4670-92E1-E81758225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957611C9-706F-4DBC-8BDC-4F9BEB6C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E166B858-F2B5-4105-91CA-E4B550365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77" y="2033617"/>
            <a:ext cx="4369824" cy="421651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78E5F92E-9444-4D6E-BCF6-C8A450153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EEF8C66-8E41-4232-8D80-A12531CC0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AB6AB5FC-97C1-4BB2-9B81-0E8902EA6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D1667409-1FAE-4200-BFF5-0EE507022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57744F3-94F9-478C-81B1-325538ADD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462B06C-635E-4144-99BD-40105CC92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0B7D2D92-53B0-42C1-BF55-123FDE67C2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324702D-FC96-4D39-AFC9-49F53A0A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BFDDFA2-60A7-45BE-B464-1781FFBF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175CCF0-3CF3-4575-97BE-A67551088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4504EE5A-D60A-495E-8386-82A7ACB50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87EA86E6-64F6-44D3-9118-67C436A7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81EFD93E-4D88-4D04-B163-A7A963442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1ACE1A11-6599-4A3C-AF5C-0D2ABBE53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3448CD5-29DD-43FA-A1ED-83B9E496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938BEDD-5E05-4764-9FCB-0F0D3879F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D685E8FA-8706-4AB8-882A-A12D8CFE6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CE1B5318-DF3C-4588-B043-FB0742DA4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8EE7667-602F-49E8-8742-0C1082886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79E00B52-D3D9-41A7-85BF-BB9F6ECBFBEF}"/>
              </a:ext>
            </a:extLst>
          </p:cNvPr>
          <p:cNvGrpSpPr/>
          <p:nvPr/>
        </p:nvGrpSpPr>
        <p:grpSpPr>
          <a:xfrm>
            <a:off x="4145910" y="3429000"/>
            <a:ext cx="976971" cy="2000484"/>
            <a:chOff x="1703742" y="3429000"/>
            <a:chExt cx="976971" cy="2000484"/>
          </a:xfrm>
        </p:grpSpPr>
        <p:pic>
          <p:nvPicPr>
            <p:cNvPr id="82" name="Рисунок 81">
              <a:extLst>
                <a:ext uri="{FF2B5EF4-FFF2-40B4-BE49-F238E27FC236}">
                  <a16:creationId xmlns:a16="http://schemas.microsoft.com/office/drawing/2014/main" id="{70F78697-BBB3-4226-96DC-C6EB0002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83" name="Рисунок 82">
              <a:extLst>
                <a:ext uri="{FF2B5EF4-FFF2-40B4-BE49-F238E27FC236}">
                  <a16:creationId xmlns:a16="http://schemas.microsoft.com/office/drawing/2014/main" id="{A5F01AA4-F49E-4DAB-8659-538E620E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9A235DF1-E13A-496B-81ED-31E3B62D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72803A9B-15D9-4279-B85E-60657DAA6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1BD52E-C6F9-4C8A-A4F3-9E32D3B1F793}"/>
              </a:ext>
            </a:extLst>
          </p:cNvPr>
          <p:cNvSpPr txBox="1"/>
          <p:nvPr/>
        </p:nvSpPr>
        <p:spPr>
          <a:xfrm>
            <a:off x="3864962" y="2884258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15675B1F-17C6-412B-BDDB-35D1AA69A51D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A14C0926-1A91-4A58-99F9-138B01183511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86397F89-26F2-41DD-843F-4FF70F20C763}"/>
              </a:ext>
            </a:extLst>
          </p:cNvPr>
          <p:cNvGrpSpPr/>
          <p:nvPr/>
        </p:nvGrpSpPr>
        <p:grpSpPr>
          <a:xfrm flipH="1">
            <a:off x="5611316" y="1576346"/>
            <a:ext cx="2561032" cy="2253368"/>
            <a:chOff x="6655633" y="-1903751"/>
            <a:chExt cx="2476467" cy="2253368"/>
          </a:xfrm>
        </p:grpSpPr>
        <p:sp>
          <p:nvSpPr>
            <p:cNvPr id="92" name="Полилиния: фигура 91">
              <a:extLst>
                <a:ext uri="{FF2B5EF4-FFF2-40B4-BE49-F238E27FC236}">
                  <a16:creationId xmlns:a16="http://schemas.microsoft.com/office/drawing/2014/main" id="{E73E6603-90A2-4DBE-AD8E-372181EE8F64}"/>
                </a:ext>
              </a:extLst>
            </p:cNvPr>
            <p:cNvSpPr/>
            <p:nvPr/>
          </p:nvSpPr>
          <p:spPr>
            <a:xfrm rot="20722268" flipH="1" flipV="1">
              <a:off x="8655784" y="-1235430"/>
              <a:ext cx="476316" cy="1585047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Прямоугольник: скругленные углы 90">
              <a:extLst>
                <a:ext uri="{FF2B5EF4-FFF2-40B4-BE49-F238E27FC236}">
                  <a16:creationId xmlns:a16="http://schemas.microsoft.com/office/drawing/2014/main" id="{5B85B2FF-3438-4D7D-9227-6CBC298FA24B}"/>
                </a:ext>
              </a:extLst>
            </p:cNvPr>
            <p:cNvSpPr/>
            <p:nvPr/>
          </p:nvSpPr>
          <p:spPr>
            <a:xfrm>
              <a:off x="6655633" y="-1903751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О! ты знаешь английский?</a:t>
              </a:r>
            </a:p>
          </p:txBody>
        </p:sp>
      </p:grpSp>
      <p:sp>
        <p:nvSpPr>
          <p:cNvPr id="89" name="Прямоугольник 88">
            <a:hlinkClick r:id="rId8" action="ppaction://hlinksldjump"/>
            <a:extLst>
              <a:ext uri="{FF2B5EF4-FFF2-40B4-BE49-F238E27FC236}">
                <a16:creationId xmlns:a16="http://schemas.microsoft.com/office/drawing/2014/main" id="{3CCA3C32-C8B2-4724-BF6A-43A885828087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1311974"/>
      </p:ext>
    </p:extLst>
  </p:cSld>
  <p:clrMapOvr>
    <a:masterClrMapping/>
  </p:clrMapOvr>
  <p:transition spd="slow" advClick="0" advTm="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883D7BB4-A4CF-4A9C-92C1-088BA891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92DB098-46FA-4814-B656-F7A60FFCF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27" y="3914798"/>
            <a:ext cx="485843" cy="15146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79F998A-E464-4FF1-A07A-A689841DA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42" y="3919561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239148A-92EC-45C4-82F2-D1EF21326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28" y="3919561"/>
            <a:ext cx="247685" cy="75258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B51FBF8-6E56-42EE-87B1-DC6998AFE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69" y="3429000"/>
            <a:ext cx="476316" cy="5048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CB2516D-87BD-4E31-A1C2-124866254D6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3839FB-48E2-45A6-88AC-513404AC1745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EDBA2F76-493B-45E2-9D4D-3F2F3186AE65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A586F2-3353-4306-825E-8855C2EBAE3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57A92C9-70F7-41E5-9CB2-436DAE5FF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2E214359-9B4A-4771-A2D9-299105D41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FF64276-0F42-496B-BBAB-F6F85F874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6B41D0A-5C3A-4670-92E1-E81758225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957611C9-706F-4DBC-8BDC-4F9BEB6C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E166B858-F2B5-4105-91CA-E4B550365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77" y="2033617"/>
            <a:ext cx="4369824" cy="421651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78E5F92E-9444-4D6E-BCF6-C8A450153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EEF8C66-8E41-4232-8D80-A12531CC0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AB6AB5FC-97C1-4BB2-9B81-0E8902EA6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D1667409-1FAE-4200-BFF5-0EE507022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57744F3-94F9-478C-81B1-325538ADD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462B06C-635E-4144-99BD-40105CC92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0B7D2D92-53B0-42C1-BF55-123FDE67C2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324702D-FC96-4D39-AFC9-49F53A0A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BFDDFA2-60A7-45BE-B464-1781FFBF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175CCF0-3CF3-4575-97BE-A67551088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4504EE5A-D60A-495E-8386-82A7ACB50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87EA86E6-64F6-44D3-9118-67C436A7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81EFD93E-4D88-4D04-B163-A7A963442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1ACE1A11-6599-4A3C-AF5C-0D2ABBE53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3448CD5-29DD-43FA-A1ED-83B9E496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938BEDD-5E05-4764-9FCB-0F0D3879F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D685E8FA-8706-4AB8-882A-A12D8CFE6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CE1B5318-DF3C-4588-B043-FB0742DA4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8EE7667-602F-49E8-8742-0C1082886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79E00B52-D3D9-41A7-85BF-BB9F6ECBFBEF}"/>
              </a:ext>
            </a:extLst>
          </p:cNvPr>
          <p:cNvGrpSpPr/>
          <p:nvPr/>
        </p:nvGrpSpPr>
        <p:grpSpPr>
          <a:xfrm>
            <a:off x="4145910" y="3429000"/>
            <a:ext cx="976971" cy="2000484"/>
            <a:chOff x="1703742" y="3429000"/>
            <a:chExt cx="976971" cy="2000484"/>
          </a:xfrm>
        </p:grpSpPr>
        <p:pic>
          <p:nvPicPr>
            <p:cNvPr id="82" name="Рисунок 81">
              <a:extLst>
                <a:ext uri="{FF2B5EF4-FFF2-40B4-BE49-F238E27FC236}">
                  <a16:creationId xmlns:a16="http://schemas.microsoft.com/office/drawing/2014/main" id="{70F78697-BBB3-4226-96DC-C6EB0002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83" name="Рисунок 82">
              <a:extLst>
                <a:ext uri="{FF2B5EF4-FFF2-40B4-BE49-F238E27FC236}">
                  <a16:creationId xmlns:a16="http://schemas.microsoft.com/office/drawing/2014/main" id="{A5F01AA4-F49E-4DAB-8659-538E620E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9A235DF1-E13A-496B-81ED-31E3B62D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72803A9B-15D9-4279-B85E-60657DAA6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1BD52E-C6F9-4C8A-A4F3-9E32D3B1F793}"/>
              </a:ext>
            </a:extLst>
          </p:cNvPr>
          <p:cNvSpPr txBox="1"/>
          <p:nvPr/>
        </p:nvSpPr>
        <p:spPr>
          <a:xfrm>
            <a:off x="3864962" y="2884258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15675B1F-17C6-412B-BDDB-35D1AA69A51D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A14C0926-1A91-4A58-99F9-138B01183511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86397F89-26F2-41DD-843F-4FF70F20C763}"/>
              </a:ext>
            </a:extLst>
          </p:cNvPr>
          <p:cNvGrpSpPr/>
          <p:nvPr/>
        </p:nvGrpSpPr>
        <p:grpSpPr>
          <a:xfrm flipH="1">
            <a:off x="5611316" y="1576346"/>
            <a:ext cx="2561032" cy="2253368"/>
            <a:chOff x="6655633" y="-1903751"/>
            <a:chExt cx="2476467" cy="2253368"/>
          </a:xfrm>
        </p:grpSpPr>
        <p:sp>
          <p:nvSpPr>
            <p:cNvPr id="92" name="Полилиния: фигура 91">
              <a:extLst>
                <a:ext uri="{FF2B5EF4-FFF2-40B4-BE49-F238E27FC236}">
                  <a16:creationId xmlns:a16="http://schemas.microsoft.com/office/drawing/2014/main" id="{E73E6603-90A2-4DBE-AD8E-372181EE8F64}"/>
                </a:ext>
              </a:extLst>
            </p:cNvPr>
            <p:cNvSpPr/>
            <p:nvPr/>
          </p:nvSpPr>
          <p:spPr>
            <a:xfrm rot="20722268" flipH="1" flipV="1">
              <a:off x="8655784" y="-1235430"/>
              <a:ext cx="476316" cy="1585047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Прямоугольник: скругленные углы 90">
              <a:extLst>
                <a:ext uri="{FF2B5EF4-FFF2-40B4-BE49-F238E27FC236}">
                  <a16:creationId xmlns:a16="http://schemas.microsoft.com/office/drawing/2014/main" id="{5B85B2FF-3438-4D7D-9227-6CBC298FA24B}"/>
                </a:ext>
              </a:extLst>
            </p:cNvPr>
            <p:cNvSpPr/>
            <p:nvPr/>
          </p:nvSpPr>
          <p:spPr>
            <a:xfrm>
              <a:off x="6655633" y="-1903751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Серьезно? Ладно слушай…</a:t>
              </a:r>
            </a:p>
          </p:txBody>
        </p:sp>
      </p:grpSp>
      <p:sp>
        <p:nvSpPr>
          <p:cNvPr id="89" name="Прямоугольник 88">
            <a:hlinkClick r:id="rId8" action="ppaction://hlinksldjump"/>
            <a:extLst>
              <a:ext uri="{FF2B5EF4-FFF2-40B4-BE49-F238E27FC236}">
                <a16:creationId xmlns:a16="http://schemas.microsoft.com/office/drawing/2014/main" id="{3CCA3C32-C8B2-4724-BF6A-43A885828087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5170276"/>
      </p:ext>
    </p:extLst>
  </p:cSld>
  <p:clrMapOvr>
    <a:masterClrMapping/>
  </p:clrMapOvr>
  <p:transition spd="slow" advClick="0" advTm="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90157" y="-598248"/>
            <a:ext cx="12918835" cy="61340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883D7BB4-A4CF-4A9C-92C1-088BA891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92DB098-46FA-4814-B656-F7A60FFCF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27" y="3914798"/>
            <a:ext cx="485843" cy="15146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79F998A-E464-4FF1-A07A-A689841DA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42" y="3919561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239148A-92EC-45C4-82F2-D1EF21326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28" y="3919561"/>
            <a:ext cx="247685" cy="75258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B51FBF8-6E56-42EE-87B1-DC6998AFE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69" y="3429000"/>
            <a:ext cx="476316" cy="5048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CB2516D-87BD-4E31-A1C2-124866254D6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3839FB-48E2-45A6-88AC-513404AC1745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EDBA2F76-493B-45E2-9D4D-3F2F3186AE65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A586F2-3353-4306-825E-8855C2EBAE3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57A92C9-70F7-41E5-9CB2-436DAE5FF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2E214359-9B4A-4771-A2D9-299105D41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FF64276-0F42-496B-BBAB-F6F85F874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6B41D0A-5C3A-4670-92E1-E81758225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957611C9-706F-4DBC-8BDC-4F9BEB6C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E166B858-F2B5-4105-91CA-E4B550365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77" y="2033617"/>
            <a:ext cx="4369824" cy="421651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78E5F92E-9444-4D6E-BCF6-C8A450153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EEF8C66-8E41-4232-8D80-A12531CC0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AB6AB5FC-97C1-4BB2-9B81-0E8902EA6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D1667409-1FAE-4200-BFF5-0EE507022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57744F3-94F9-478C-81B1-325538ADD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462B06C-635E-4144-99BD-40105CC92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0B7D2D92-53B0-42C1-BF55-123FDE67C2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324702D-FC96-4D39-AFC9-49F53A0A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BFDDFA2-60A7-45BE-B464-1781FFBF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175CCF0-3CF3-4575-97BE-A67551088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4504EE5A-D60A-495E-8386-82A7ACB50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87EA86E6-64F6-44D3-9118-67C436A7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81EFD93E-4D88-4D04-B163-A7A963442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1ACE1A11-6599-4A3C-AF5C-0D2ABBE53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3448CD5-29DD-43FA-A1ED-83B9E496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938BEDD-5E05-4764-9FCB-0F0D3879F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D685E8FA-8706-4AB8-882A-A12D8CFE6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CE1B5318-DF3C-4588-B043-FB0742DA4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8EE7667-602F-49E8-8742-0C1082886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79E00B52-D3D9-41A7-85BF-BB9F6ECBFBEF}"/>
              </a:ext>
            </a:extLst>
          </p:cNvPr>
          <p:cNvGrpSpPr/>
          <p:nvPr/>
        </p:nvGrpSpPr>
        <p:grpSpPr>
          <a:xfrm>
            <a:off x="4145910" y="3429000"/>
            <a:ext cx="976971" cy="2000484"/>
            <a:chOff x="1703742" y="3429000"/>
            <a:chExt cx="976971" cy="2000484"/>
          </a:xfrm>
        </p:grpSpPr>
        <p:pic>
          <p:nvPicPr>
            <p:cNvPr id="82" name="Рисунок 81">
              <a:extLst>
                <a:ext uri="{FF2B5EF4-FFF2-40B4-BE49-F238E27FC236}">
                  <a16:creationId xmlns:a16="http://schemas.microsoft.com/office/drawing/2014/main" id="{70F78697-BBB3-4226-96DC-C6EB0002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83" name="Рисунок 82">
              <a:extLst>
                <a:ext uri="{FF2B5EF4-FFF2-40B4-BE49-F238E27FC236}">
                  <a16:creationId xmlns:a16="http://schemas.microsoft.com/office/drawing/2014/main" id="{A5F01AA4-F49E-4DAB-8659-538E620E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9A235DF1-E13A-496B-81ED-31E3B62D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72803A9B-15D9-4279-B85E-60657DAA6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1BD52E-C6F9-4C8A-A4F3-9E32D3B1F793}"/>
              </a:ext>
            </a:extLst>
          </p:cNvPr>
          <p:cNvSpPr txBox="1"/>
          <p:nvPr/>
        </p:nvSpPr>
        <p:spPr>
          <a:xfrm>
            <a:off x="3864962" y="2884258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15675B1F-17C6-412B-BDDB-35D1AA69A51D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A14C0926-1A91-4A58-99F9-138B01183511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86397F89-26F2-41DD-843F-4FF70F20C763}"/>
              </a:ext>
            </a:extLst>
          </p:cNvPr>
          <p:cNvGrpSpPr/>
          <p:nvPr/>
        </p:nvGrpSpPr>
        <p:grpSpPr>
          <a:xfrm flipH="1">
            <a:off x="5086722" y="1805482"/>
            <a:ext cx="6712862" cy="2841830"/>
            <a:chOff x="3169092" y="-2133292"/>
            <a:chExt cx="6491204" cy="2841830"/>
          </a:xfrm>
        </p:grpSpPr>
        <p:sp>
          <p:nvSpPr>
            <p:cNvPr id="92" name="Полилиния: фигура 91">
              <a:extLst>
                <a:ext uri="{FF2B5EF4-FFF2-40B4-BE49-F238E27FC236}">
                  <a16:creationId xmlns:a16="http://schemas.microsoft.com/office/drawing/2014/main" id="{E73E6603-90A2-4DBE-AD8E-372181EE8F64}"/>
                </a:ext>
              </a:extLst>
            </p:cNvPr>
            <p:cNvSpPr/>
            <p:nvPr/>
          </p:nvSpPr>
          <p:spPr>
            <a:xfrm rot="18381033" flipH="1" flipV="1">
              <a:off x="8647651" y="-1209261"/>
              <a:ext cx="492581" cy="1532709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Прямоугольник: скругленные углы 90">
              <a:extLst>
                <a:ext uri="{FF2B5EF4-FFF2-40B4-BE49-F238E27FC236}">
                  <a16:creationId xmlns:a16="http://schemas.microsoft.com/office/drawing/2014/main" id="{5B85B2FF-3438-4D7D-9227-6CBC298FA24B}"/>
                </a:ext>
              </a:extLst>
            </p:cNvPr>
            <p:cNvSpPr/>
            <p:nvPr/>
          </p:nvSpPr>
          <p:spPr>
            <a:xfrm>
              <a:off x="3169092" y="-2133292"/>
              <a:ext cx="5683236" cy="284183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tx1"/>
                </a:solidFill>
              </a:endParaRPr>
            </a:p>
          </p:txBody>
        </p:sp>
      </p:grpSp>
      <p:sp>
        <p:nvSpPr>
          <p:cNvPr id="89" name="Прямоугольник 88">
            <a:hlinkClick r:id="rId8" action="ppaction://hlinksldjump"/>
            <a:extLst>
              <a:ext uri="{FF2B5EF4-FFF2-40B4-BE49-F238E27FC236}">
                <a16:creationId xmlns:a16="http://schemas.microsoft.com/office/drawing/2014/main" id="{3CCA3C32-C8B2-4724-BF6A-43A885828087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466FBB9-9539-42BB-8AEF-261A1EAC514F}"/>
              </a:ext>
            </a:extLst>
          </p:cNvPr>
          <p:cNvSpPr txBox="1"/>
          <p:nvPr/>
        </p:nvSpPr>
        <p:spPr>
          <a:xfrm>
            <a:off x="6259569" y="2190230"/>
            <a:ext cx="54567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Greencraft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-</a:t>
            </a:r>
            <a:r>
              <a:rPr lang="ru-RU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руда которую можно встретить только в измерении под названием-Зеленый крик. добыть эту руду можно только с помочью - Райской кирки или по другому Синей кирки которая делается из руды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Bluecraft</a:t>
            </a: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uk-UA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которая</a:t>
            </a:r>
            <a:r>
              <a:rPr lang="uk-UA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uk-UA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встречается</a:t>
            </a:r>
            <a:r>
              <a:rPr lang="uk-UA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uk-UA" sz="20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только</a:t>
            </a:r>
            <a:r>
              <a:rPr lang="uk-UA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в Раю.</a:t>
            </a:r>
            <a:endParaRPr lang="ru-RU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846728"/>
      </p:ext>
    </p:extLst>
  </p:cSld>
  <p:clrMapOvr>
    <a:masterClrMapping/>
  </p:clrMapOvr>
  <p:transition spd="slow" advClick="0" advTm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F5DC09-3327-4E1D-987A-8D9208F7F9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hlinkClick r:id="rId6" action="ppaction://hlinksldjump"/>
            <a:extLst>
              <a:ext uri="{FF2B5EF4-FFF2-40B4-BE49-F238E27FC236}">
                <a16:creationId xmlns:a16="http://schemas.microsoft.com/office/drawing/2014/main" id="{D9F33A27-C5A6-4FCB-8B11-7138897B9B8D}"/>
              </a:ext>
            </a:extLst>
          </p:cNvPr>
          <p:cNvSpPr/>
          <p:nvPr/>
        </p:nvSpPr>
        <p:spPr>
          <a:xfrm>
            <a:off x="4394427" y="3429000"/>
            <a:ext cx="3403141" cy="9090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ИГРАТЬ</a:t>
            </a:r>
          </a:p>
        </p:txBody>
      </p:sp>
      <p:sp>
        <p:nvSpPr>
          <p:cNvPr id="7" name="Прямоугольник 6">
            <a:hlinkClick r:id="rId7" action="ppaction://hlinksldjump"/>
            <a:extLst>
              <a:ext uri="{FF2B5EF4-FFF2-40B4-BE49-F238E27FC236}">
                <a16:creationId xmlns:a16="http://schemas.microsoft.com/office/drawing/2014/main" id="{0EC6FBB2-F44A-420B-94B0-E16DAF45B8B2}"/>
              </a:ext>
            </a:extLst>
          </p:cNvPr>
          <p:cNvSpPr/>
          <p:nvPr/>
        </p:nvSpPr>
        <p:spPr>
          <a:xfrm>
            <a:off x="4394426" y="4499295"/>
            <a:ext cx="3403141" cy="9090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ПРАВИЛА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39D6B9-D2B8-4566-A7DA-8FEE3B705294}"/>
              </a:ext>
            </a:extLst>
          </p:cNvPr>
          <p:cNvSpPr txBox="1"/>
          <p:nvPr/>
        </p:nvSpPr>
        <p:spPr>
          <a:xfrm>
            <a:off x="3256436" y="1573875"/>
            <a:ext cx="5679119" cy="1569660"/>
          </a:xfrm>
          <a:prstGeom prst="rect">
            <a:avLst/>
          </a:prstGeom>
          <a:noFill/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en-US" sz="9600" dirty="0" err="1">
                <a:solidFill>
                  <a:schemeClr val="accent6">
                    <a:lumMod val="75000"/>
                  </a:schemeClr>
                </a:solidFill>
              </a:rPr>
              <a:t>GreenCraft</a:t>
            </a:r>
            <a:endParaRPr lang="ru-RU" sz="9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195B596-5CCA-42A5-B6F8-C53B3EFB4B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8957">
            <a:off x="7292478" y="2117217"/>
            <a:ext cx="4764157" cy="4764157"/>
          </a:xfrm>
          <a:prstGeom prst="rect">
            <a:avLst/>
          </a:prstGeom>
        </p:spPr>
      </p:pic>
      <p:pic>
        <p:nvPicPr>
          <p:cNvPr id="18" name="cinematic-suspense-track-for-games-amp-trailers-225120">
            <a:hlinkClick r:id="" action="ppaction://media"/>
            <a:extLst>
              <a:ext uri="{FF2B5EF4-FFF2-40B4-BE49-F238E27FC236}">
                <a16:creationId xmlns:a16="http://schemas.microsoft.com/office/drawing/2014/main" id="{916D18E7-DA85-460B-9E0D-76A092B8A957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18635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978835" y="-6238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04171"/>
      </p:ext>
    </p:extLst>
  </p:cSld>
  <p:clrMapOvr>
    <a:masterClrMapping/>
  </p:clrMapOvr>
  <p:transition spd="slow" advClick="0" advTm="0">
    <p:sndAc>
      <p:stSnd>
        <p:snd r:embed="rId4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9697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883D7BB4-A4CF-4A9C-92C1-088BA891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92DB098-46FA-4814-B656-F7A60FFCF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27" y="3914798"/>
            <a:ext cx="485843" cy="15146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79F998A-E464-4FF1-A07A-A689841DA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42" y="3919561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239148A-92EC-45C4-82F2-D1EF21326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28" y="3919561"/>
            <a:ext cx="247685" cy="75258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B51FBF8-6E56-42EE-87B1-DC6998AFE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69" y="3429000"/>
            <a:ext cx="476316" cy="5048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CB2516D-87BD-4E31-A1C2-124866254D6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3839FB-48E2-45A6-88AC-513404AC1745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EDBA2F76-493B-45E2-9D4D-3F2F3186AE65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A586F2-3353-4306-825E-8855C2EBAE3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57A92C9-70F7-41E5-9CB2-436DAE5FF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2E214359-9B4A-4771-A2D9-299105D41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FF64276-0F42-496B-BBAB-F6F85F874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6B41D0A-5C3A-4670-92E1-E81758225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957611C9-706F-4DBC-8BDC-4F9BEB6C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E166B858-F2B5-4105-91CA-E4B550365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77" y="2033617"/>
            <a:ext cx="4369824" cy="421651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78E5F92E-9444-4D6E-BCF6-C8A450153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EEF8C66-8E41-4232-8D80-A12531CC0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AB6AB5FC-97C1-4BB2-9B81-0E8902EA6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D1667409-1FAE-4200-BFF5-0EE507022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57744F3-94F9-478C-81B1-325538ADD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462B06C-635E-4144-99BD-40105CC92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0B7D2D92-53B0-42C1-BF55-123FDE67C2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324702D-FC96-4D39-AFC9-49F53A0A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BFDDFA2-60A7-45BE-B464-1781FFBF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175CCF0-3CF3-4575-97BE-A67551088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4504EE5A-D60A-495E-8386-82A7ACB50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87EA86E6-64F6-44D3-9118-67C436A7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81EFD93E-4D88-4D04-B163-A7A963442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1ACE1A11-6599-4A3C-AF5C-0D2ABBE53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3448CD5-29DD-43FA-A1ED-83B9E496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938BEDD-5E05-4764-9FCB-0F0D3879F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D685E8FA-8706-4AB8-882A-A12D8CFE6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CE1B5318-DF3C-4588-B043-FB0742DA4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8EE7667-602F-49E8-8742-0C1082886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79E00B52-D3D9-41A7-85BF-BB9F6ECBFBEF}"/>
              </a:ext>
            </a:extLst>
          </p:cNvPr>
          <p:cNvGrpSpPr/>
          <p:nvPr/>
        </p:nvGrpSpPr>
        <p:grpSpPr>
          <a:xfrm>
            <a:off x="4145910" y="3429000"/>
            <a:ext cx="976971" cy="2000484"/>
            <a:chOff x="1703742" y="3429000"/>
            <a:chExt cx="976971" cy="2000484"/>
          </a:xfrm>
        </p:grpSpPr>
        <p:pic>
          <p:nvPicPr>
            <p:cNvPr id="82" name="Рисунок 81">
              <a:extLst>
                <a:ext uri="{FF2B5EF4-FFF2-40B4-BE49-F238E27FC236}">
                  <a16:creationId xmlns:a16="http://schemas.microsoft.com/office/drawing/2014/main" id="{70F78697-BBB3-4226-96DC-C6EB0002B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83" name="Рисунок 82">
              <a:extLst>
                <a:ext uri="{FF2B5EF4-FFF2-40B4-BE49-F238E27FC236}">
                  <a16:creationId xmlns:a16="http://schemas.microsoft.com/office/drawing/2014/main" id="{A5F01AA4-F49E-4DAB-8659-538E620E7D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9A235DF1-E13A-496B-81ED-31E3B62D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72803A9B-15D9-4279-B85E-60657DAA6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A01BD52E-C6F9-4C8A-A4F3-9E32D3B1F793}"/>
              </a:ext>
            </a:extLst>
          </p:cNvPr>
          <p:cNvSpPr txBox="1"/>
          <p:nvPr/>
        </p:nvSpPr>
        <p:spPr>
          <a:xfrm>
            <a:off x="3864962" y="2884258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15675B1F-17C6-412B-BDDB-35D1AA69A51D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A14C0926-1A91-4A58-99F9-138B01183511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86397F89-26F2-41DD-843F-4FF70F20C763}"/>
              </a:ext>
            </a:extLst>
          </p:cNvPr>
          <p:cNvGrpSpPr/>
          <p:nvPr/>
        </p:nvGrpSpPr>
        <p:grpSpPr>
          <a:xfrm flipH="1">
            <a:off x="5611316" y="1576346"/>
            <a:ext cx="2561032" cy="2253368"/>
            <a:chOff x="6655633" y="-1903751"/>
            <a:chExt cx="2476467" cy="2253368"/>
          </a:xfrm>
        </p:grpSpPr>
        <p:sp>
          <p:nvSpPr>
            <p:cNvPr id="92" name="Полилиния: фигура 91">
              <a:extLst>
                <a:ext uri="{FF2B5EF4-FFF2-40B4-BE49-F238E27FC236}">
                  <a16:creationId xmlns:a16="http://schemas.microsoft.com/office/drawing/2014/main" id="{E73E6603-90A2-4DBE-AD8E-372181EE8F64}"/>
                </a:ext>
              </a:extLst>
            </p:cNvPr>
            <p:cNvSpPr/>
            <p:nvPr/>
          </p:nvSpPr>
          <p:spPr>
            <a:xfrm rot="20722268" flipH="1" flipV="1">
              <a:off x="8655784" y="-1235430"/>
              <a:ext cx="476316" cy="1585047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1" name="Прямоугольник: скругленные углы 90">
              <a:extLst>
                <a:ext uri="{FF2B5EF4-FFF2-40B4-BE49-F238E27FC236}">
                  <a16:creationId xmlns:a16="http://schemas.microsoft.com/office/drawing/2014/main" id="{5B85B2FF-3438-4D7D-9227-6CBC298FA24B}"/>
                </a:ext>
              </a:extLst>
            </p:cNvPr>
            <p:cNvSpPr/>
            <p:nvPr/>
          </p:nvSpPr>
          <p:spPr>
            <a:xfrm>
              <a:off x="6655633" y="-1903751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Так ладно твоя робота добывать каждый день по 5 изумрудов. Если найдешь алмаз будешь красавчиком!</a:t>
              </a:r>
            </a:p>
          </p:txBody>
        </p:sp>
      </p:grpSp>
      <p:sp>
        <p:nvSpPr>
          <p:cNvPr id="89" name="Прямоугольник 88">
            <a:hlinkClick r:id="rId8" action="ppaction://hlinksldjump"/>
            <a:extLst>
              <a:ext uri="{FF2B5EF4-FFF2-40B4-BE49-F238E27FC236}">
                <a16:creationId xmlns:a16="http://schemas.microsoft.com/office/drawing/2014/main" id="{3CCA3C32-C8B2-4724-BF6A-43A885828087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7966494"/>
      </p:ext>
    </p:extLst>
  </p:cSld>
  <p:clrMapOvr>
    <a:masterClrMapping/>
  </p:clrMapOvr>
  <p:transition spd="slow" advClick="0" advTm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883D7BB4-A4CF-4A9C-92C1-088BA891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92DB098-46FA-4814-B656-F7A60FFCF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27" y="3914798"/>
            <a:ext cx="485843" cy="15146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79F998A-E464-4FF1-A07A-A689841DA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42" y="3919561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239148A-92EC-45C4-82F2-D1EF21326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28" y="3919561"/>
            <a:ext cx="247685" cy="75258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B51FBF8-6E56-42EE-87B1-DC6998AFE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69" y="3429000"/>
            <a:ext cx="476316" cy="5048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51E49C79-BA05-40CC-821A-E8A0ACA3B424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CB2516D-87BD-4E31-A1C2-124866254D6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3839FB-48E2-45A6-88AC-513404AC1745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EDBA2F76-493B-45E2-9D4D-3F2F3186AE65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A586F2-3353-4306-825E-8855C2EBAE3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57A92C9-70F7-41E5-9CB2-436DAE5FF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2E214359-9B4A-4771-A2D9-299105D41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FF64276-0F42-496B-BBAB-F6F85F874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6B41D0A-5C3A-4670-92E1-E81758225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79" name="Рисунок 78">
            <a:hlinkClick r:id="rId8" action="ppaction://hlinksldjump"/>
            <a:extLst>
              <a:ext uri="{FF2B5EF4-FFF2-40B4-BE49-F238E27FC236}">
                <a16:creationId xmlns:a16="http://schemas.microsoft.com/office/drawing/2014/main" id="{957611C9-706F-4DBC-8BDC-4F9BEB6C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80" name="Рисунок 79">
            <a:hlinkClick r:id="rId8" action="ppaction://hlinksldjump"/>
            <a:extLst>
              <a:ext uri="{FF2B5EF4-FFF2-40B4-BE49-F238E27FC236}">
                <a16:creationId xmlns:a16="http://schemas.microsoft.com/office/drawing/2014/main" id="{E166B858-F2B5-4105-91CA-E4B550365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77" y="2033617"/>
            <a:ext cx="4369824" cy="421651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78E5F92E-9444-4D6E-BCF6-C8A450153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EEF8C66-8E41-4232-8D80-A12531CC0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AB6AB5FC-97C1-4BB2-9B81-0E8902EA6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D1667409-1FAE-4200-BFF5-0EE507022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57744F3-94F9-478C-81B1-325538ADD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462B06C-635E-4144-99BD-40105CC92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0B7D2D92-53B0-42C1-BF55-123FDE67C2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324702D-FC96-4D39-AFC9-49F53A0A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BFDDFA2-60A7-45BE-B464-1781FFBF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175CCF0-3CF3-4575-97BE-A67551088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4504EE5A-D60A-495E-8386-82A7ACB50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87EA86E6-64F6-44D3-9118-67C436A7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81EFD93E-4D88-4D04-B163-A7A963442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1ACE1A11-6599-4A3C-AF5C-0D2ABBE53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3448CD5-29DD-43FA-A1ED-83B9E496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938BEDD-5E05-4764-9FCB-0F0D3879F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D685E8FA-8706-4AB8-882A-A12D8CFE6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CE1B5318-DF3C-4588-B043-FB0742DA4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8EE7667-602F-49E8-8742-0C1082886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76973"/>
      </p:ext>
    </p:extLst>
  </p:cSld>
  <p:clrMapOvr>
    <a:masterClrMapping/>
  </p:clrMapOvr>
  <p:transition spd="slow" advClick="0" advTm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7153" y="1617653"/>
            <a:ext cx="4369824" cy="4216519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883D7BB4-A4CF-4A9C-92C1-088BA891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90" y="1617653"/>
            <a:ext cx="4369824" cy="421651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92DB098-46FA-4814-B656-F7A60FFCF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27" y="3914798"/>
            <a:ext cx="485843" cy="15146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79F998A-E464-4FF1-A07A-A689841DA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42" y="3919561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239148A-92EC-45C4-82F2-D1EF21326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28" y="3919561"/>
            <a:ext cx="247685" cy="75258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B51FBF8-6E56-42EE-87B1-DC6998AFE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69" y="3429000"/>
            <a:ext cx="476316" cy="5048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51E49C79-BA05-40CC-821A-E8A0ACA3B424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CB2516D-87BD-4E31-A1C2-124866254D6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3839FB-48E2-45A6-88AC-513404AC1745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EDBA2F76-493B-45E2-9D4D-3F2F3186AE65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A586F2-3353-4306-825E-8855C2EBAE3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57A92C9-70F7-41E5-9CB2-436DAE5FF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2E214359-9B4A-4771-A2D9-299105D41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FF64276-0F42-496B-BBAB-F6F85F874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6B41D0A-5C3A-4670-92E1-E81758225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79" name="Рисунок 78">
            <a:hlinkClick r:id="rId8" action="ppaction://hlinksldjump"/>
            <a:extLst>
              <a:ext uri="{FF2B5EF4-FFF2-40B4-BE49-F238E27FC236}">
                <a16:creationId xmlns:a16="http://schemas.microsoft.com/office/drawing/2014/main" id="{957611C9-706F-4DBC-8BDC-4F9BEB6C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583" y="1825635"/>
            <a:ext cx="4369824" cy="4216519"/>
          </a:xfrm>
          <a:prstGeom prst="rect">
            <a:avLst/>
          </a:prstGeom>
        </p:spPr>
      </p:pic>
      <p:pic>
        <p:nvPicPr>
          <p:cNvPr id="80" name="Рисунок 79">
            <a:hlinkClick r:id="rId8" action="ppaction://hlinksldjump"/>
            <a:extLst>
              <a:ext uri="{FF2B5EF4-FFF2-40B4-BE49-F238E27FC236}">
                <a16:creationId xmlns:a16="http://schemas.microsoft.com/office/drawing/2014/main" id="{E166B858-F2B5-4105-91CA-E4B550365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633" y="2033617"/>
            <a:ext cx="4369824" cy="421651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78E5F92E-9444-4D6E-BCF6-C8A450153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EEF8C66-8E41-4232-8D80-A12531CC0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AB6AB5FC-97C1-4BB2-9B81-0E8902EA6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D1667409-1FAE-4200-BFF5-0EE507022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57744F3-94F9-478C-81B1-325538ADD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462B06C-635E-4144-99BD-40105CC92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0B7D2D92-53B0-42C1-BF55-123FDE67C2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324702D-FC96-4D39-AFC9-49F53A0A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BFDDFA2-60A7-45BE-B464-1781FFBF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175CCF0-3CF3-4575-97BE-A67551088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4504EE5A-D60A-495E-8386-82A7ACB50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87EA86E6-64F6-44D3-9118-67C436A7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81EFD93E-4D88-4D04-B163-A7A963442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1ACE1A11-6599-4A3C-AF5C-0D2ABBE53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3448CD5-29DD-43FA-A1ED-83B9E496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938BEDD-5E05-4764-9FCB-0F0D3879F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D685E8FA-8706-4AB8-882A-A12D8CFE6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CE1B5318-DF3C-4588-B043-FB0742DA4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8EE7667-602F-49E8-8742-0C1082886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2DF7D6C9-A39F-4A3F-B35D-CB604359FC67}"/>
              </a:ext>
            </a:extLst>
          </p:cNvPr>
          <p:cNvSpPr/>
          <p:nvPr/>
        </p:nvSpPr>
        <p:spPr>
          <a:xfrm>
            <a:off x="8229601" y="3430131"/>
            <a:ext cx="1529371" cy="660524"/>
          </a:xfrm>
          <a:prstGeom prst="rightArrow">
            <a:avLst/>
          </a:prstGeom>
          <a:blipFill>
            <a:blip r:embed="rId9"/>
            <a:tile tx="0" ty="0" sx="100000" sy="100000" flip="none" algn="tl"/>
          </a:blipFill>
          <a:ln>
            <a:solidFill>
              <a:srgbClr val="99663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9B07A5B-6AFA-487A-BE73-C3CF8E0FBA3D}"/>
              </a:ext>
            </a:extLst>
          </p:cNvPr>
          <p:cNvSpPr txBox="1"/>
          <p:nvPr/>
        </p:nvSpPr>
        <p:spPr>
          <a:xfrm>
            <a:off x="8337933" y="3501617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Шахта</a:t>
            </a:r>
          </a:p>
        </p:txBody>
      </p:sp>
    </p:spTree>
    <p:extLst>
      <p:ext uri="{BB962C8B-B14F-4D97-AF65-F5344CB8AC3E}">
        <p14:creationId xmlns:p14="http://schemas.microsoft.com/office/powerpoint/2010/main" val="1538724799"/>
      </p:ext>
    </p:extLst>
  </p:cSld>
  <p:clrMapOvr>
    <a:masterClrMapping/>
  </p:clrMapOvr>
  <p:transition spd="slow" advClick="0" advTm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883D7BB4-A4CF-4A9C-92C1-088BA891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92DB098-46FA-4814-B656-F7A60FFCF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27" y="3914798"/>
            <a:ext cx="485843" cy="15146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79F998A-E464-4FF1-A07A-A689841DA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42" y="3919561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239148A-92EC-45C4-82F2-D1EF21326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28" y="3919561"/>
            <a:ext cx="247685" cy="75258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B51FBF8-6E56-42EE-87B1-DC6998AFE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69" y="3429000"/>
            <a:ext cx="476316" cy="5048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51E49C79-BA05-40CC-821A-E8A0ACA3B424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CB2516D-87BD-4E31-A1C2-124866254D6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3839FB-48E2-45A6-88AC-513404AC1745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EDBA2F76-493B-45E2-9D4D-3F2F3186AE65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A586F2-3353-4306-825E-8855C2EBAE3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57A92C9-70F7-41E5-9CB2-436DAE5FF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2E214359-9B4A-4771-A2D9-299105D41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FF64276-0F42-496B-BBAB-F6F85F874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6B41D0A-5C3A-4670-92E1-E81758225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957611C9-706F-4DBC-8BDC-4F9BEB6C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78E5F92E-9444-4D6E-BCF6-C8A450153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hlinkClick r:id="rId8" action="ppaction://hlinksldjump"/>
            <a:extLst>
              <a:ext uri="{FF2B5EF4-FFF2-40B4-BE49-F238E27FC236}">
                <a16:creationId xmlns:a16="http://schemas.microsoft.com/office/drawing/2014/main" id="{9D02B4CE-F920-454E-9327-BDCCE6B9A662}"/>
              </a:ext>
            </a:extLst>
          </p:cNvPr>
          <p:cNvSpPr/>
          <p:nvPr/>
        </p:nvSpPr>
        <p:spPr>
          <a:xfrm>
            <a:off x="9059968" y="2881577"/>
            <a:ext cx="1542776" cy="2952595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EEF8C66-8E41-4232-8D80-A12531CC0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AB6AB5FC-97C1-4BB2-9B81-0E8902EA6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D1667409-1FAE-4200-BFF5-0EE507022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57744F3-94F9-478C-81B1-325538ADD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462B06C-635E-4144-99BD-40105CC92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0B7D2D92-53B0-42C1-BF55-123FDE67C2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324702D-FC96-4D39-AFC9-49F53A0A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BFDDFA2-60A7-45BE-B464-1781FFBF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175CCF0-3CF3-4575-97BE-A67551088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4504EE5A-D60A-495E-8386-82A7ACB50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87EA86E6-64F6-44D3-9118-67C436A7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81EFD93E-4D88-4D04-B163-A7A963442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1ACE1A11-6599-4A3C-AF5C-0D2ABBE53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3448CD5-29DD-43FA-A1ED-83B9E496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938BEDD-5E05-4764-9FCB-0F0D3879F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D685E8FA-8706-4AB8-882A-A12D8CFE6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CE1B5318-DF3C-4588-B043-FB0742DA4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8EE7667-602F-49E8-8742-0C1082886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F4ABFE6-81DE-4161-85DB-339613EA88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28" y="2141687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F706F21-E858-4291-8F26-695DD19CE2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2932900"/>
            <a:ext cx="848411" cy="84841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C37D109-3CC5-424B-89D5-E532D9D55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3744571"/>
            <a:ext cx="848411" cy="848411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621A6EFE-ED5D-41C8-BF66-FEA9FAE715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4556242"/>
            <a:ext cx="848411" cy="84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136164"/>
      </p:ext>
    </p:extLst>
  </p:cSld>
  <p:clrMapOvr>
    <a:masterClrMapping/>
  </p:clrMapOvr>
  <p:transition spd="slow"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883D7BB4-A4CF-4A9C-92C1-088BA891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CB2516D-87BD-4E31-A1C2-124866254D6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3839FB-48E2-45A6-88AC-513404AC1745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EDBA2F76-493B-45E2-9D4D-3F2F3186AE65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A586F2-3353-4306-825E-8855C2EBAE3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57A92C9-70F7-41E5-9CB2-436DAE5FF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2E214359-9B4A-4771-A2D9-299105D41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FF64276-0F42-496B-BBAB-F6F85F874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6B41D0A-5C3A-4670-92E1-E81758225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957611C9-706F-4DBC-8BDC-4F9BEB6C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78E5F92E-9444-4D6E-BCF6-C8A45015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D02B4CE-F920-454E-9327-BDCCE6B9A662}"/>
              </a:ext>
            </a:extLst>
          </p:cNvPr>
          <p:cNvSpPr/>
          <p:nvPr/>
        </p:nvSpPr>
        <p:spPr>
          <a:xfrm>
            <a:off x="9059968" y="2881577"/>
            <a:ext cx="1542776" cy="2952595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EEF8C66-8E41-4232-8D80-A12531CC0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AB6AB5FC-97C1-4BB2-9B81-0E8902EA6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D1667409-1FAE-4200-BFF5-0EE50702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57744F3-94F9-478C-81B1-325538ADD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462B06C-635E-4144-99BD-40105CC92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0B7D2D92-53B0-42C1-BF55-123FDE67C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324702D-FC96-4D39-AFC9-49F53A0AE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BFDDFA2-60A7-45BE-B464-1781FFBFB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175CCF0-3CF3-4575-97BE-A67551088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4504EE5A-D60A-495E-8386-82A7ACB50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87EA86E6-64F6-44D3-9118-67C436A79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81EFD93E-4D88-4D04-B163-A7A963442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1ACE1A11-6599-4A3C-AF5C-0D2ABBE53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3448CD5-29DD-43FA-A1ED-83B9E496E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938BEDD-5E05-4764-9FCB-0F0D3879F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D685E8FA-8706-4AB8-882A-A12D8CFE6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CE1B5318-DF3C-4588-B043-FB0742DA4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8EE7667-602F-49E8-8742-0C1082886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F4ABFE6-81DE-4161-85DB-339613EA8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28" y="2141687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F706F21-E858-4291-8F26-695DD19CE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2932900"/>
            <a:ext cx="848411" cy="84841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C37D109-3CC5-424B-89D5-E532D9D55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3744571"/>
            <a:ext cx="848411" cy="848411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621A6EFE-ED5D-41C8-BF66-FEA9FAE71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4556242"/>
            <a:ext cx="848411" cy="848411"/>
          </a:xfrm>
          <a:prstGeom prst="rect">
            <a:avLst/>
          </a:prstGeom>
        </p:spPr>
      </p:pic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F595AD5A-1B4D-48B4-8DEF-026FDC40E7DB}"/>
              </a:ext>
            </a:extLst>
          </p:cNvPr>
          <p:cNvGrpSpPr/>
          <p:nvPr/>
        </p:nvGrpSpPr>
        <p:grpSpPr>
          <a:xfrm>
            <a:off x="7986051" y="3429000"/>
            <a:ext cx="976971" cy="2000484"/>
            <a:chOff x="1703742" y="3429000"/>
            <a:chExt cx="976971" cy="2000484"/>
          </a:xfrm>
        </p:grpSpPr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3277E440-214A-480F-8100-030F757D79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FDF6F568-D11B-4CBA-A859-986FC7869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BE79E558-4790-4A36-8D6C-052374D03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75" name="Рисунок 74">
              <a:extLst>
                <a:ext uri="{FF2B5EF4-FFF2-40B4-BE49-F238E27FC236}">
                  <a16:creationId xmlns:a16="http://schemas.microsoft.com/office/drawing/2014/main" id="{2369A54F-E9F0-4B0B-990D-B627864C4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D7D7A38A-5EEB-4AC0-9D20-49AF7A669F95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04FE070C-703D-4CA4-90FC-7A04309ECE54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Прямоугольник 81">
            <a:hlinkClick r:id="rId8" action="ppaction://hlinksldjump"/>
            <a:extLst>
              <a:ext uri="{FF2B5EF4-FFF2-40B4-BE49-F238E27FC236}">
                <a16:creationId xmlns:a16="http://schemas.microsoft.com/office/drawing/2014/main" id="{AB6AEBD0-C9F2-4974-856D-5B96928B3167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0210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883D7BB4-A4CF-4A9C-92C1-088BA891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CB2516D-87BD-4E31-A1C2-124866254D6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3839FB-48E2-45A6-88AC-513404AC1745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EDBA2F76-493B-45E2-9D4D-3F2F3186AE65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A586F2-3353-4306-825E-8855C2EBAE3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57A92C9-70F7-41E5-9CB2-436DAE5FF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2E214359-9B4A-4771-A2D9-299105D41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FF64276-0F42-496B-BBAB-F6F85F874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6B41D0A-5C3A-4670-92E1-E81758225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957611C9-706F-4DBC-8BDC-4F9BEB6C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78E5F92E-9444-4D6E-BCF6-C8A45015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9D02B4CE-F920-454E-9327-BDCCE6B9A662}"/>
              </a:ext>
            </a:extLst>
          </p:cNvPr>
          <p:cNvSpPr/>
          <p:nvPr/>
        </p:nvSpPr>
        <p:spPr>
          <a:xfrm>
            <a:off x="9059968" y="2881577"/>
            <a:ext cx="1542776" cy="2952595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EEF8C66-8E41-4232-8D80-A12531CC0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AB6AB5FC-97C1-4BB2-9B81-0E8902EA6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D1667409-1FAE-4200-BFF5-0EE50702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57744F3-94F9-478C-81B1-325538ADD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462B06C-635E-4144-99BD-40105CC92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0B7D2D92-53B0-42C1-BF55-123FDE67C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324702D-FC96-4D39-AFC9-49F53A0AE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BFDDFA2-60A7-45BE-B464-1781FFBFB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175CCF0-3CF3-4575-97BE-A67551088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4504EE5A-D60A-495E-8386-82A7ACB50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87EA86E6-64F6-44D3-9118-67C436A79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81EFD93E-4D88-4D04-B163-A7A963442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1ACE1A11-6599-4A3C-AF5C-0D2ABBE53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3448CD5-29DD-43FA-A1ED-83B9E496E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938BEDD-5E05-4764-9FCB-0F0D3879F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D685E8FA-8706-4AB8-882A-A12D8CFE6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CE1B5318-DF3C-4588-B043-FB0742DA4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8EE7667-602F-49E8-8742-0C1082886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F4ABFE6-81DE-4161-85DB-339613EA8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28" y="2141687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F706F21-E858-4291-8F26-695DD19CE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2932900"/>
            <a:ext cx="848411" cy="84841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C37D109-3CC5-424B-89D5-E532D9D55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3744571"/>
            <a:ext cx="848411" cy="848411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621A6EFE-ED5D-41C8-BF66-FEA9FAE71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4556242"/>
            <a:ext cx="848411" cy="848411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277E440-214A-480F-8100-030F757D79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736" y="3914798"/>
            <a:ext cx="485843" cy="1514686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DF6F568-D11B-4CBA-A859-986FC78699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051" y="3919561"/>
            <a:ext cx="247685" cy="75258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BE79E558-4790-4A36-8D6C-052374D03F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37" y="3919561"/>
            <a:ext cx="247685" cy="752580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2369A54F-E9F0-4B0B-990D-B627864C4E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53972">
            <a:off x="8284531" y="3509347"/>
            <a:ext cx="476316" cy="504895"/>
          </a:xfrm>
          <a:prstGeom prst="rect">
            <a:avLst/>
          </a:prstGeom>
        </p:spPr>
      </p:pic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3BAA898B-785D-4085-B6A8-31AA23EA899A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Прямоугольник 79">
            <a:extLst>
              <a:ext uri="{FF2B5EF4-FFF2-40B4-BE49-F238E27FC236}">
                <a16:creationId xmlns:a16="http://schemas.microsoft.com/office/drawing/2014/main" id="{DE04DABB-D723-4A24-A1E0-BD985AB8A38B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1" name="Прямоугольник 80">
            <a:hlinkClick r:id="rId8" action="ppaction://hlinksldjump"/>
            <a:extLst>
              <a:ext uri="{FF2B5EF4-FFF2-40B4-BE49-F238E27FC236}">
                <a16:creationId xmlns:a16="http://schemas.microsoft.com/office/drawing/2014/main" id="{BDDA6656-8151-45D1-8531-26FC4AA32D35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6435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FF64276-0F42-496B-BBAB-F6F85F874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881" y="184558"/>
            <a:ext cx="7045119" cy="6673442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C1FE61C9-EB2C-4A20-803A-434A2D035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8238" y="184558"/>
            <a:ext cx="7045119" cy="6673442"/>
          </a:xfrm>
          <a:prstGeom prst="rect">
            <a:avLst/>
          </a:prstGeom>
        </p:spPr>
      </p:pic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3F02D944-59AE-4BBA-B5EF-2416F3621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881" y="-6488884"/>
            <a:ext cx="7045119" cy="6673442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3C7EEC94-3AAF-461E-9600-85C6B9737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8238" y="-6488884"/>
            <a:ext cx="7045119" cy="667344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98545D-8D9D-4C86-9CFE-3F6077A95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0066">
            <a:off x="0" y="0"/>
            <a:ext cx="12192000" cy="6858000"/>
          </a:xfrm>
          <a:prstGeom prst="rect">
            <a:avLst/>
          </a:prstGeom>
        </p:spPr>
      </p:pic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F63B06F3-EEBF-47EB-B76B-7423DCB18767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41F0D7F7-699A-41A6-82A3-38A28A92E84E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Прямоугольник 82">
            <a:hlinkClick r:id="rId4" action="ppaction://hlinksldjump"/>
            <a:extLst>
              <a:ext uri="{FF2B5EF4-FFF2-40B4-BE49-F238E27FC236}">
                <a16:creationId xmlns:a16="http://schemas.microsoft.com/office/drawing/2014/main" id="{8CF1862E-EEEB-4811-A045-6605E9225680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1882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FF64276-0F42-496B-BBAB-F6F85F874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881" y="184558"/>
            <a:ext cx="7045119" cy="6673442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C1FE61C9-EB2C-4A20-803A-434A2D0353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8238" y="184558"/>
            <a:ext cx="7045119" cy="6673442"/>
          </a:xfrm>
          <a:prstGeom prst="rect">
            <a:avLst/>
          </a:prstGeom>
        </p:spPr>
      </p:pic>
      <p:pic>
        <p:nvPicPr>
          <p:cNvPr id="76" name="Рисунок 75">
            <a:extLst>
              <a:ext uri="{FF2B5EF4-FFF2-40B4-BE49-F238E27FC236}">
                <a16:creationId xmlns:a16="http://schemas.microsoft.com/office/drawing/2014/main" id="{3F02D944-59AE-4BBA-B5EF-2416F3621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881" y="-6488884"/>
            <a:ext cx="7045119" cy="6673442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3C7EEC94-3AAF-461E-9600-85C6B97370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8238" y="-6488884"/>
            <a:ext cx="7045119" cy="667344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598545D-8D9D-4C86-9CFE-3F6077A955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0066"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C5DE1BF-74D6-41CE-AF05-DD47288F1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123184">
            <a:off x="5498004" y="2929579"/>
            <a:ext cx="2879255" cy="8748490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9B4EBE4B-1070-4B93-B1CD-7EDC8BDD6F9B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B6F2514-BDFB-4A23-936D-865D04A33D03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>
            <a:hlinkClick r:id="rId5" action="ppaction://hlinksldjump"/>
            <a:extLst>
              <a:ext uri="{FF2B5EF4-FFF2-40B4-BE49-F238E27FC236}">
                <a16:creationId xmlns:a16="http://schemas.microsoft.com/office/drawing/2014/main" id="{76EF94D7-1F9C-4D3B-86D1-72E112A32DD1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489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883D7BB4-A4CF-4A9C-92C1-088BA891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4C3DDF2B-38AD-4358-9CFD-1D6C983CBDF4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CB2516D-87BD-4E31-A1C2-124866254D6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3839FB-48E2-45A6-88AC-513404AC1745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EDBA2F76-493B-45E2-9D4D-3F2F3186AE65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A586F2-3353-4306-825E-8855C2EBAE3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57A92C9-70F7-41E5-9CB2-436DAE5FF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2E214359-9B4A-4771-A2D9-299105D41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FF64276-0F42-496B-BBAB-F6F85F874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6B41D0A-5C3A-4670-92E1-E81758225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957611C9-706F-4DBC-8BDC-4F9BEB6C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78E5F92E-9444-4D6E-BCF6-C8A45015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hlinkClick r:id="rId5" action="ppaction://hlinksldjump"/>
            <a:extLst>
              <a:ext uri="{FF2B5EF4-FFF2-40B4-BE49-F238E27FC236}">
                <a16:creationId xmlns:a16="http://schemas.microsoft.com/office/drawing/2014/main" id="{9D02B4CE-F920-454E-9327-BDCCE6B9A662}"/>
              </a:ext>
            </a:extLst>
          </p:cNvPr>
          <p:cNvSpPr/>
          <p:nvPr/>
        </p:nvSpPr>
        <p:spPr>
          <a:xfrm>
            <a:off x="9059968" y="2881577"/>
            <a:ext cx="1542776" cy="2952595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EEF8C66-8E41-4232-8D80-A12531CC0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AB6AB5FC-97C1-4BB2-9B81-0E8902EA6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D1667409-1FAE-4200-BFF5-0EE50702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57744F3-94F9-478C-81B1-325538ADD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462B06C-635E-4144-99BD-40105CC92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0B7D2D92-53B0-42C1-BF55-123FDE67C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324702D-FC96-4D39-AFC9-49F53A0AE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BFDDFA2-60A7-45BE-B464-1781FFBFB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175CCF0-3CF3-4575-97BE-A67551088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4504EE5A-D60A-495E-8386-82A7ACB50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87EA86E6-64F6-44D3-9118-67C436A79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81EFD93E-4D88-4D04-B163-A7A963442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1ACE1A11-6599-4A3C-AF5C-0D2ABBE53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3448CD5-29DD-43FA-A1ED-83B9E496E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938BEDD-5E05-4764-9FCB-0F0D3879F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D685E8FA-8706-4AB8-882A-A12D8CFE6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CE1B5318-DF3C-4588-B043-FB0742DA4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8EE7667-602F-49E8-8742-0C1082886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F4ABFE6-81DE-4161-85DB-339613EA8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28" y="2141687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F706F21-E858-4291-8F26-695DD19CE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2932900"/>
            <a:ext cx="848411" cy="84841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C37D109-3CC5-424B-89D5-E532D9D55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3744571"/>
            <a:ext cx="848411" cy="848411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621A6EFE-ED5D-41C8-BF66-FEA9FAE71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4556242"/>
            <a:ext cx="848411" cy="848411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3277E440-214A-480F-8100-030F757D79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736" y="3914798"/>
            <a:ext cx="485843" cy="1514686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DF6F568-D11B-4CBA-A859-986FC78699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051" y="3919561"/>
            <a:ext cx="247685" cy="752580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2369A54F-E9F0-4B0B-990D-B627864C4E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378" y="3429000"/>
            <a:ext cx="476316" cy="504895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281A5808-1993-46B2-A969-8609BC3C5C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2691">
            <a:off x="8201863" y="4193141"/>
            <a:ext cx="1479127" cy="832009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BE79E558-4790-4A36-8D6C-052374D03F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37" y="3919561"/>
            <a:ext cx="247685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00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3FDB16E1-D2F9-45EF-9ED5-F396084B2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29" y="241612"/>
            <a:ext cx="3984171" cy="2110366"/>
          </a:xfrm>
          <a:prstGeom prst="rect">
            <a:avLst/>
          </a:prstGeom>
        </p:spPr>
      </p:pic>
      <p:pic>
        <p:nvPicPr>
          <p:cNvPr id="156" name="Рисунок 155">
            <a:extLst>
              <a:ext uri="{FF2B5EF4-FFF2-40B4-BE49-F238E27FC236}">
                <a16:creationId xmlns:a16="http://schemas.microsoft.com/office/drawing/2014/main" id="{6ED70570-051B-47AC-9604-B8D6E982E3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829" y="2636972"/>
            <a:ext cx="3984171" cy="2110366"/>
          </a:xfrm>
          <a:prstGeom prst="rect">
            <a:avLst/>
          </a:prstGeom>
        </p:spPr>
      </p:pic>
      <p:grpSp>
        <p:nvGrpSpPr>
          <p:cNvPr id="177" name="Группа 176">
            <a:extLst>
              <a:ext uri="{FF2B5EF4-FFF2-40B4-BE49-F238E27FC236}">
                <a16:creationId xmlns:a16="http://schemas.microsoft.com/office/drawing/2014/main" id="{81FFCE3D-505F-49A2-895D-734EFE7EC8B9}"/>
              </a:ext>
            </a:extLst>
          </p:cNvPr>
          <p:cNvGrpSpPr/>
          <p:nvPr/>
        </p:nvGrpSpPr>
        <p:grpSpPr>
          <a:xfrm flipH="1">
            <a:off x="250797" y="139906"/>
            <a:ext cx="976768" cy="2000484"/>
            <a:chOff x="1703742" y="3429000"/>
            <a:chExt cx="976971" cy="2000484"/>
          </a:xfrm>
        </p:grpSpPr>
        <p:pic>
          <p:nvPicPr>
            <p:cNvPr id="178" name="Рисунок 177">
              <a:extLst>
                <a:ext uri="{FF2B5EF4-FFF2-40B4-BE49-F238E27FC236}">
                  <a16:creationId xmlns:a16="http://schemas.microsoft.com/office/drawing/2014/main" id="{52A2FF80-4BEE-42DA-9C13-7CAB1B282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179" name="Рисунок 178">
              <a:extLst>
                <a:ext uri="{FF2B5EF4-FFF2-40B4-BE49-F238E27FC236}">
                  <a16:creationId xmlns:a16="http://schemas.microsoft.com/office/drawing/2014/main" id="{0EEFEACD-5F20-41D4-B692-874635517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180" name="Рисунок 179">
              <a:extLst>
                <a:ext uri="{FF2B5EF4-FFF2-40B4-BE49-F238E27FC236}">
                  <a16:creationId xmlns:a16="http://schemas.microsoft.com/office/drawing/2014/main" id="{6571E633-7FF1-4EE1-A288-84786017F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181" name="Рисунок 180">
              <a:extLst>
                <a:ext uri="{FF2B5EF4-FFF2-40B4-BE49-F238E27FC236}">
                  <a16:creationId xmlns:a16="http://schemas.microsoft.com/office/drawing/2014/main" id="{94655E89-6CA1-4B1A-AE1D-6BF12BD11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182" name="Прямоугольник 181">
            <a:extLst>
              <a:ext uri="{FF2B5EF4-FFF2-40B4-BE49-F238E27FC236}">
                <a16:creationId xmlns:a16="http://schemas.microsoft.com/office/drawing/2014/main" id="{3651ECBB-8E6A-476D-90CE-3ACF2F6C6AB0}"/>
              </a:ext>
            </a:extLst>
          </p:cNvPr>
          <p:cNvSpPr/>
          <p:nvPr/>
        </p:nvSpPr>
        <p:spPr>
          <a:xfrm>
            <a:off x="5223319" y="2325144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3" name="Рисунок 182">
            <a:extLst>
              <a:ext uri="{FF2B5EF4-FFF2-40B4-BE49-F238E27FC236}">
                <a16:creationId xmlns:a16="http://schemas.microsoft.com/office/drawing/2014/main" id="{104980CC-3B3F-438C-BF8B-618EB7CE83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768" y="2140390"/>
            <a:ext cx="789153" cy="1019580"/>
          </a:xfrm>
          <a:prstGeom prst="rect">
            <a:avLst/>
          </a:prstGeom>
        </p:spPr>
      </p:pic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B6AFB23D-CE69-40A9-8B0B-47B6A02B978D}"/>
              </a:ext>
            </a:extLst>
          </p:cNvPr>
          <p:cNvGrpSpPr/>
          <p:nvPr/>
        </p:nvGrpSpPr>
        <p:grpSpPr>
          <a:xfrm>
            <a:off x="2626870" y="116650"/>
            <a:ext cx="1371380" cy="2000484"/>
            <a:chOff x="2293910" y="116650"/>
            <a:chExt cx="1371380" cy="2000484"/>
          </a:xfrm>
        </p:grpSpPr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D697A919-DF38-44B7-97ED-842E1626C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595" y="602448"/>
              <a:ext cx="485843" cy="1514686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9DA1F890-6177-45DD-A085-BD3577AB5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910" y="607211"/>
              <a:ext cx="247685" cy="752580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D27437B7-5539-464A-92BE-630DA0317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237" y="116650"/>
              <a:ext cx="476316" cy="504895"/>
            </a:xfrm>
            <a:prstGeom prst="rect">
              <a:avLst/>
            </a:prstGeom>
          </p:spPr>
        </p:pic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25B39FDD-C0ED-482F-8E44-43700A344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272691">
              <a:off x="2509722" y="880791"/>
              <a:ext cx="1479127" cy="832009"/>
            </a:xfrm>
            <a:prstGeom prst="rect">
              <a:avLst/>
            </a:prstGeom>
          </p:spPr>
        </p:pic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1A99DFCD-37BD-436E-8E7C-E8FCAA3BC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3196" y="607211"/>
              <a:ext cx="247685" cy="752580"/>
            </a:xfrm>
            <a:prstGeom prst="rect">
              <a:avLst/>
            </a:prstGeom>
          </p:spPr>
        </p:pic>
      </p:grp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2B024B4-C79D-4FBE-88B4-1A021192A7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50" y="2940615"/>
            <a:ext cx="976769" cy="976769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E2D0DE93-4B1A-47C2-9E0F-FA35F169B1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367" y="2940615"/>
            <a:ext cx="976769" cy="976769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271DD623-AF0B-4DF7-934C-5CA202CD0F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285" y="2940615"/>
            <a:ext cx="976769" cy="976769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1A26A2C8-BCC1-4E6E-9F3F-E0D2A649F4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98555">
            <a:off x="601399" y="4666079"/>
            <a:ext cx="1479127" cy="83200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4424856C-1092-4AD2-B453-ED7A7DA259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093214">
            <a:off x="5077528" y="5451238"/>
            <a:ext cx="1479127" cy="832009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DE5FF201-C43D-4738-8392-024BDBE168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65921">
            <a:off x="2639023" y="4704877"/>
            <a:ext cx="1479127" cy="832009"/>
          </a:xfrm>
          <a:prstGeom prst="rect">
            <a:avLst/>
          </a:prstGeom>
        </p:spPr>
      </p:pic>
      <p:grpSp>
        <p:nvGrpSpPr>
          <p:cNvPr id="58" name="Группа 57">
            <a:extLst>
              <a:ext uri="{FF2B5EF4-FFF2-40B4-BE49-F238E27FC236}">
                <a16:creationId xmlns:a16="http://schemas.microsoft.com/office/drawing/2014/main" id="{3857DDC2-2890-4AE8-9A20-6982DD1DD5A5}"/>
              </a:ext>
            </a:extLst>
          </p:cNvPr>
          <p:cNvGrpSpPr/>
          <p:nvPr/>
        </p:nvGrpSpPr>
        <p:grpSpPr>
          <a:xfrm>
            <a:off x="1440881" y="116650"/>
            <a:ext cx="976971" cy="2000484"/>
            <a:chOff x="1703742" y="3429000"/>
            <a:chExt cx="976971" cy="2000484"/>
          </a:xfrm>
        </p:grpSpPr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CAE97A81-C3C6-48AF-B5F2-A7796008B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572916EB-9E53-43A0-8CE7-58AD6DFBB0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61" name="Рисунок 60">
              <a:extLst>
                <a:ext uri="{FF2B5EF4-FFF2-40B4-BE49-F238E27FC236}">
                  <a16:creationId xmlns:a16="http://schemas.microsoft.com/office/drawing/2014/main" id="{746D0FEA-3BE0-4A15-8A12-4DE866CE1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76413DE3-0E30-4BDD-8C18-0F03F294A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0D090903-38B2-4957-9468-270AB40DDB52}"/>
              </a:ext>
            </a:extLst>
          </p:cNvPr>
          <p:cNvGrpSpPr/>
          <p:nvPr/>
        </p:nvGrpSpPr>
        <p:grpSpPr>
          <a:xfrm flipH="1">
            <a:off x="3965310" y="139906"/>
            <a:ext cx="1387437" cy="2000484"/>
            <a:chOff x="2293910" y="116650"/>
            <a:chExt cx="1371380" cy="2000484"/>
          </a:xfrm>
        </p:grpSpPr>
        <p:pic>
          <p:nvPicPr>
            <p:cNvPr id="65" name="Рисунок 64">
              <a:extLst>
                <a:ext uri="{FF2B5EF4-FFF2-40B4-BE49-F238E27FC236}">
                  <a16:creationId xmlns:a16="http://schemas.microsoft.com/office/drawing/2014/main" id="{2FDBF713-3FF9-4604-8BE3-149C0E771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595" y="602448"/>
              <a:ext cx="485843" cy="1514686"/>
            </a:xfrm>
            <a:prstGeom prst="rect">
              <a:avLst/>
            </a:prstGeom>
          </p:spPr>
        </p:pic>
        <p:pic>
          <p:nvPicPr>
            <p:cNvPr id="66" name="Рисунок 65">
              <a:extLst>
                <a:ext uri="{FF2B5EF4-FFF2-40B4-BE49-F238E27FC236}">
                  <a16:creationId xmlns:a16="http://schemas.microsoft.com/office/drawing/2014/main" id="{1F186DA1-C771-412E-91B7-3C85E29F8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910" y="607211"/>
              <a:ext cx="247685" cy="752580"/>
            </a:xfrm>
            <a:prstGeom prst="rect">
              <a:avLst/>
            </a:prstGeom>
          </p:spPr>
        </p:pic>
        <p:pic>
          <p:nvPicPr>
            <p:cNvPr id="67" name="Рисунок 66">
              <a:extLst>
                <a:ext uri="{FF2B5EF4-FFF2-40B4-BE49-F238E27FC236}">
                  <a16:creationId xmlns:a16="http://schemas.microsoft.com/office/drawing/2014/main" id="{F0CC98B0-7A84-4F93-8BC6-208C307C4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237" y="116650"/>
              <a:ext cx="476316" cy="504895"/>
            </a:xfrm>
            <a:prstGeom prst="rect">
              <a:avLst/>
            </a:prstGeom>
          </p:spPr>
        </p:pic>
        <p:pic>
          <p:nvPicPr>
            <p:cNvPr id="68" name="Рисунок 67">
              <a:extLst>
                <a:ext uri="{FF2B5EF4-FFF2-40B4-BE49-F238E27FC236}">
                  <a16:creationId xmlns:a16="http://schemas.microsoft.com/office/drawing/2014/main" id="{2DD91F69-03C7-41E9-86BD-B3E5C0A41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272691">
              <a:off x="2509722" y="880791"/>
              <a:ext cx="1479127" cy="832009"/>
            </a:xfrm>
            <a:prstGeom prst="rect">
              <a:avLst/>
            </a:prstGeom>
          </p:spPr>
        </p:pic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D7C4253E-7403-46A2-9B11-A457A08A5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3196" y="607211"/>
              <a:ext cx="247685" cy="752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571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3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3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44444E-6 L -0.1095 -0.34213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2" y="-1710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6C4BC8-593F-4F21-8107-ECDFB67A30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4750"/>
            <a:ext cx="6096000" cy="314325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0946AF8-9E34-4610-BAC4-72DA129182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1500"/>
            <a:ext cx="6096000" cy="3143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C33FB7-CADA-4AFD-8D78-A9A94706A5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14750"/>
            <a:ext cx="6096000" cy="31432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19A9C05-4469-454C-969C-1CD28F595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571500"/>
            <a:ext cx="6096000" cy="31432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456C45B-5212-4A5B-96B8-D78D81B2E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71750"/>
            <a:ext cx="6096000" cy="31432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5E5F200-6996-4194-8A46-9BD6FF03E1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2571750"/>
            <a:ext cx="6096000" cy="314325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91D117B4-E97C-4330-8889-AD2EC5716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1221"/>
            <a:ext cx="976769" cy="976769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BD70B3E0-CD41-4B16-948F-9A90B91EFE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957" y="5881231"/>
            <a:ext cx="976769" cy="976769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8E0F12C-9540-43AA-9955-C56EB17CB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614" y="3918497"/>
            <a:ext cx="976769" cy="976769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DF2FEEC-6F1D-49F1-9103-C71DDEDA23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510" y="1166545"/>
            <a:ext cx="976769" cy="97676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8A05219-5C29-4840-B854-E82E02A8E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568" y="4807309"/>
            <a:ext cx="976769" cy="976769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3A9EA1-9C2A-4304-AB5B-C40113E198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615" y="571500"/>
            <a:ext cx="976769" cy="97676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AB171A1F-9196-4988-AD37-875E862D2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46" y="3821220"/>
            <a:ext cx="976769" cy="976769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D3D747B6-3346-4C81-B1E2-E3D0EA525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43" y="-288424"/>
            <a:ext cx="976769" cy="97676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1202239-2FDA-4DB1-8E9B-1E4EB04F3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030" y="141010"/>
            <a:ext cx="976769" cy="976769"/>
          </a:xfrm>
          <a:prstGeom prst="rect">
            <a:avLst/>
          </a:prstGeom>
        </p:spPr>
      </p:pic>
      <p:sp>
        <p:nvSpPr>
          <p:cNvPr id="27" name="Прямоугольник 26">
            <a:hlinkClick r:id="rId5" action="ppaction://hlinksldjump"/>
            <a:extLst>
              <a:ext uri="{FF2B5EF4-FFF2-40B4-BE49-F238E27FC236}">
                <a16:creationId xmlns:a16="http://schemas.microsoft.com/office/drawing/2014/main" id="{19EA3682-C029-48BA-889D-8DE4295E5A33}"/>
              </a:ext>
            </a:extLst>
          </p:cNvPr>
          <p:cNvSpPr/>
          <p:nvPr/>
        </p:nvSpPr>
        <p:spPr>
          <a:xfrm>
            <a:off x="4463112" y="5450033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Я ПОНЕЛ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521D83-8C14-4225-AEDB-C4BC70ED4A7E}"/>
              </a:ext>
            </a:extLst>
          </p:cNvPr>
          <p:cNvSpPr txBox="1"/>
          <p:nvPr/>
        </p:nvSpPr>
        <p:spPr>
          <a:xfrm>
            <a:off x="2168552" y="456092"/>
            <a:ext cx="8629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Greencraft</a:t>
            </a:r>
            <a:r>
              <a:rPr lang="en-US" sz="2000" dirty="0"/>
              <a:t>-</a:t>
            </a:r>
            <a:r>
              <a:rPr lang="uk-UA" sz="2000" dirty="0"/>
              <a:t> </a:t>
            </a:r>
            <a:r>
              <a:rPr lang="ru-RU" sz="2000" dirty="0"/>
              <a:t>новая руда которую можно встретить только в особом измерении под названием-Зеленый крик. Но добыть эту руду можно только с помочью - </a:t>
            </a:r>
            <a:r>
              <a:rPr lang="ru-RU" sz="2000" dirty="0" err="1"/>
              <a:t>РАЙской</a:t>
            </a:r>
            <a:r>
              <a:rPr lang="ru-RU" sz="2000" dirty="0"/>
              <a:t> кирки или по другому СИНЕЙ кирки которая делается из руды</a:t>
            </a:r>
            <a:r>
              <a:rPr lang="en-US" sz="2000" dirty="0"/>
              <a:t> </a:t>
            </a:r>
            <a:r>
              <a:rPr lang="en-US" sz="2000" dirty="0" err="1"/>
              <a:t>Bluecraft</a:t>
            </a:r>
            <a:r>
              <a:rPr lang="en-US" sz="2000" dirty="0"/>
              <a:t> </a:t>
            </a:r>
            <a:r>
              <a:rPr lang="uk-UA" sz="2000" dirty="0" err="1"/>
              <a:t>которая</a:t>
            </a:r>
            <a:r>
              <a:rPr lang="uk-UA" sz="2000" dirty="0"/>
              <a:t> </a:t>
            </a:r>
            <a:r>
              <a:rPr lang="uk-UA" sz="2000" dirty="0" err="1"/>
              <a:t>встречается</a:t>
            </a:r>
            <a:r>
              <a:rPr lang="uk-UA" sz="2000" dirty="0"/>
              <a:t> </a:t>
            </a:r>
            <a:r>
              <a:rPr lang="uk-UA" sz="2000" dirty="0" err="1"/>
              <a:t>только</a:t>
            </a:r>
            <a:r>
              <a:rPr lang="uk-UA" sz="2000" dirty="0"/>
              <a:t> в Раю.</a:t>
            </a:r>
            <a:endParaRPr lang="ru-RU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31840-71D8-4617-8DA8-B97C8BF0C3EC}"/>
              </a:ext>
            </a:extLst>
          </p:cNvPr>
          <p:cNvSpPr txBox="1"/>
          <p:nvPr/>
        </p:nvSpPr>
        <p:spPr>
          <a:xfrm>
            <a:off x="3732941" y="3277750"/>
            <a:ext cx="57200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FF0000"/>
                </a:solidFill>
              </a:rPr>
              <a:t>                         ВНИМАНИЕ!</a:t>
            </a:r>
          </a:p>
          <a:p>
            <a:r>
              <a:rPr lang="ru-RU" sz="2400" dirty="0">
                <a:solidFill>
                  <a:srgbClr val="FF0000"/>
                </a:solidFill>
              </a:rPr>
              <a:t>НЕ ИСПОЛЬЗАВАТЬ ЧИТЫ И НЕ ВОРОВАТЬ! ТАК НЕ ИНТЕРЕСНО! ЕСЛИ ВЫ УВИДИТЕ ГИГ (ГЛЮКИ ИГРЫ </a:t>
            </a:r>
            <a:r>
              <a:rPr lang="en-US" sz="2400" dirty="0">
                <a:solidFill>
                  <a:srgbClr val="FF0000"/>
                </a:solidFill>
              </a:rPr>
              <a:t>GREENCRAFT) </a:t>
            </a:r>
            <a:r>
              <a:rPr lang="uk-UA" sz="2400" dirty="0">
                <a:solidFill>
                  <a:srgbClr val="FF0000"/>
                </a:solidFill>
              </a:rPr>
              <a:t>С</a:t>
            </a:r>
            <a:r>
              <a:rPr lang="ru-RU" sz="2400" dirty="0">
                <a:solidFill>
                  <a:srgbClr val="FF0000"/>
                </a:solidFill>
              </a:rPr>
              <a:t>ООБШИТЕ АДМИНЕСТРАТОРУ ИГРЫ.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A77E01-F23F-40A5-9B34-ECD625B72B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534" y="1948530"/>
            <a:ext cx="4411375" cy="740480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CADC3A1-C261-4331-B5E5-6F2271D06B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549" y="1898673"/>
            <a:ext cx="857250" cy="857250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100EB062-7969-4BD7-A8B6-338BD6038E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014" y="1898672"/>
            <a:ext cx="857251" cy="85725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2269FBDD-1831-4480-9786-90A254BE47C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87" y="1907450"/>
            <a:ext cx="2983427" cy="84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66380"/>
      </p:ext>
    </p:extLst>
  </p:cSld>
  <p:clrMapOvr>
    <a:masterClrMapping/>
  </p:clrMapOvr>
  <p:transition spd="slow" advClick="0" advTm="0">
    <p:sndAc>
      <p:stSnd>
        <p:snd r:embed="rId2" name="click.wav"/>
      </p:stSnd>
    </p:sndAc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0E846D-C48B-494F-A7C8-EDDC9F8F3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B65A37-F3EC-4616-A36F-A6D51D219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5C7F5E-A563-4192-951E-AE0EFDD97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FEAE94B6-5F7E-4C90-B9A2-E75C92413096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46EA6A-50ED-40EA-B41A-23859BC05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D007A9-6DF0-43DC-A372-4343ACCD4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62BA23-0368-4BC4-B53F-46153144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534ADA2-D7D5-487F-A30F-897A7EB99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AAA9890-3526-40F6-8086-7F14E93BD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9148B03-C7D5-4614-8373-EB9203E28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700" y="4423042"/>
            <a:ext cx="485843" cy="151468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48F81A5-0475-4C87-8471-DCB85E66F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015" y="4427805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2754D84-E79C-41AA-91BC-B529D653B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42" y="3937244"/>
            <a:ext cx="476316" cy="50489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F8A9BF6-5FEE-48FF-9E26-19EE6DE2CB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72691">
            <a:off x="2356827" y="4701385"/>
            <a:ext cx="1479127" cy="83200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D2EB1CC-E99E-4F3A-BC51-D050CD30A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301" y="4427805"/>
            <a:ext cx="247685" cy="75258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8B27ECB-8CD4-40C2-A0D8-A027F1835B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6" y="2030643"/>
            <a:ext cx="976769" cy="976769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CDB9AE2-2B14-409E-B22E-913FC1EB24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2E608EC-C3A9-4816-95EC-7656B34BB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45" y="4960957"/>
            <a:ext cx="976769" cy="976769"/>
          </a:xfrm>
          <a:prstGeom prst="rect">
            <a:avLst/>
          </a:prstGeom>
        </p:spPr>
      </p:pic>
      <p:pic>
        <p:nvPicPr>
          <p:cNvPr id="26" name="Рисунок 25">
            <a:hlinkClick r:id="rId9" action="ppaction://hlinksldjump"/>
            <a:extLst>
              <a:ext uri="{FF2B5EF4-FFF2-40B4-BE49-F238E27FC236}">
                <a16:creationId xmlns:a16="http://schemas.microsoft.com/office/drawing/2014/main" id="{510ACA8D-2954-4F78-8891-80A0A8DFCC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30" y="3984187"/>
            <a:ext cx="976769" cy="97676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2D82CA7-EFF2-48A6-9E31-9CF58BF19A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7" y="3007415"/>
            <a:ext cx="976769" cy="97676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70632D1-2426-4D8B-8E46-96CB62616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78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0E846D-C48B-494F-A7C8-EDDC9F8F3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B65A37-F3EC-4616-A36F-A6D51D219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5C7F5E-A563-4192-951E-AE0EFDD97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FEAE94B6-5F7E-4C90-B9A2-E75C92413096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46EA6A-50ED-40EA-B41A-23859BC05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534ADA2-D7D5-487F-A30F-897A7EB99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AAA9890-3526-40F6-8086-7F14E93BD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9148B03-C7D5-4614-8373-EB9203E28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62" y="4423040"/>
            <a:ext cx="485843" cy="151468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48F81A5-0475-4C87-8471-DCB85E66F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77" y="4427803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2754D84-E79C-41AA-91BC-B529D653B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04" y="3937242"/>
            <a:ext cx="476316" cy="50489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F8A9BF6-5FEE-48FF-9E26-19EE6DE2CB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70" y="3965412"/>
            <a:ext cx="1479127" cy="83200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D2EB1CC-E99E-4F3A-BC51-D050CD30A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11363">
            <a:off x="7479195" y="4174068"/>
            <a:ext cx="247685" cy="75258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8B27ECB-8CD4-40C2-A0D8-A027F1835B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6" y="2030643"/>
            <a:ext cx="976769" cy="97676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62BA23-0368-4BC4-B53F-46153144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CDB9AE2-2B14-409E-B22E-913FC1EB24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2E608EC-C3A9-4816-95EC-7656B34BB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45" y="4960957"/>
            <a:ext cx="976769" cy="97676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10ACA8D-2954-4F78-8891-80A0A8DFCC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30" y="3984187"/>
            <a:ext cx="976769" cy="97676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2D82CA7-EFF2-48A6-9E31-9CF58BF19A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7" y="3007415"/>
            <a:ext cx="976769" cy="97676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70632D1-2426-4D8B-8E46-96CB62616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A0857084-DB99-4AAA-BC83-180135637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CA07FF14-949B-4469-8D5B-1FE80F4D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11" name="Прямоугольник: скругленные углы 110">
            <a:extLst>
              <a:ext uri="{FF2B5EF4-FFF2-40B4-BE49-F238E27FC236}">
                <a16:creationId xmlns:a16="http://schemas.microsoft.com/office/drawing/2014/main" id="{C5673435-1FEA-44B3-913D-CDB51AD6552A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420FDB1C-03BE-409B-8DF2-D17254D9A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D007A9-6DF0-43DC-A372-4343ACCD4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13" name="Рисунок 112">
            <a:extLst>
              <a:ext uri="{FF2B5EF4-FFF2-40B4-BE49-F238E27FC236}">
                <a16:creationId xmlns:a16="http://schemas.microsoft.com/office/drawing/2014/main" id="{EDFDB1B6-B6FE-481A-8C1E-5D070D34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14" name="Рисунок 113">
            <a:extLst>
              <a:ext uri="{FF2B5EF4-FFF2-40B4-BE49-F238E27FC236}">
                <a16:creationId xmlns:a16="http://schemas.microsoft.com/office/drawing/2014/main" id="{C65E50EF-6BD4-4679-9C01-623A442D2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115" name="Рисунок 114">
            <a:hlinkClick r:id="rId9" action="ppaction://hlinksldjump"/>
            <a:extLst>
              <a:ext uri="{FF2B5EF4-FFF2-40B4-BE49-F238E27FC236}">
                <a16:creationId xmlns:a16="http://schemas.microsoft.com/office/drawing/2014/main" id="{6FE42CA4-8212-4E1A-B641-A4F851A0A0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45" y="4960957"/>
            <a:ext cx="976769" cy="976769"/>
          </a:xfrm>
          <a:prstGeom prst="rect">
            <a:avLst/>
          </a:prstGeom>
        </p:spPr>
      </p:pic>
      <p:grpSp>
        <p:nvGrpSpPr>
          <p:cNvPr id="116" name="Группа 115">
            <a:extLst>
              <a:ext uri="{FF2B5EF4-FFF2-40B4-BE49-F238E27FC236}">
                <a16:creationId xmlns:a16="http://schemas.microsoft.com/office/drawing/2014/main" id="{A1C8640A-1E0C-4887-A8B7-8155B5F2E1FA}"/>
              </a:ext>
            </a:extLst>
          </p:cNvPr>
          <p:cNvGrpSpPr/>
          <p:nvPr/>
        </p:nvGrpSpPr>
        <p:grpSpPr>
          <a:xfrm rot="19319192">
            <a:off x="9287100" y="4664844"/>
            <a:ext cx="1953538" cy="976770"/>
            <a:chOff x="12722267" y="-1267176"/>
            <a:chExt cx="1953538" cy="976770"/>
          </a:xfrm>
        </p:grpSpPr>
        <p:pic>
          <p:nvPicPr>
            <p:cNvPr id="117" name="Рисунок 116">
              <a:extLst>
                <a:ext uri="{FF2B5EF4-FFF2-40B4-BE49-F238E27FC236}">
                  <a16:creationId xmlns:a16="http://schemas.microsoft.com/office/drawing/2014/main" id="{7F4E4C0F-1290-4CE7-BB77-4E9F0B6AA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699036" y="-1267176"/>
              <a:ext cx="976769" cy="976769"/>
            </a:xfrm>
            <a:prstGeom prst="rect">
              <a:avLst/>
            </a:prstGeom>
          </p:spPr>
        </p:pic>
        <p:pic>
          <p:nvPicPr>
            <p:cNvPr id="118" name="Рисунок 117">
              <a:extLst>
                <a:ext uri="{FF2B5EF4-FFF2-40B4-BE49-F238E27FC236}">
                  <a16:creationId xmlns:a16="http://schemas.microsoft.com/office/drawing/2014/main" id="{28C0067F-3813-4224-A6D8-331FA0F5B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722267" y="-1267175"/>
              <a:ext cx="976769" cy="976769"/>
            </a:xfrm>
            <a:prstGeom prst="rect">
              <a:avLst/>
            </a:prstGeom>
          </p:spPr>
        </p:pic>
      </p:grpSp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8FE15397-D5A2-49C8-A389-620018497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grpSp>
        <p:nvGrpSpPr>
          <p:cNvPr id="120" name="Группа 119">
            <a:extLst>
              <a:ext uri="{FF2B5EF4-FFF2-40B4-BE49-F238E27FC236}">
                <a16:creationId xmlns:a16="http://schemas.microsoft.com/office/drawing/2014/main" id="{E13226F9-DEE8-4D8C-94A3-F538F4E7E7C4}"/>
              </a:ext>
            </a:extLst>
          </p:cNvPr>
          <p:cNvGrpSpPr/>
          <p:nvPr/>
        </p:nvGrpSpPr>
        <p:grpSpPr>
          <a:xfrm>
            <a:off x="6523364" y="3937243"/>
            <a:ext cx="1371380" cy="2000484"/>
            <a:chOff x="7986051" y="3429000"/>
            <a:chExt cx="1371380" cy="2000484"/>
          </a:xfrm>
        </p:grpSpPr>
        <p:pic>
          <p:nvPicPr>
            <p:cNvPr id="121" name="Рисунок 120">
              <a:extLst>
                <a:ext uri="{FF2B5EF4-FFF2-40B4-BE49-F238E27FC236}">
                  <a16:creationId xmlns:a16="http://schemas.microsoft.com/office/drawing/2014/main" id="{37592C42-4392-45CA-AB53-685303FE2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3736" y="3914798"/>
              <a:ext cx="485843" cy="1514686"/>
            </a:xfrm>
            <a:prstGeom prst="rect">
              <a:avLst/>
            </a:prstGeom>
          </p:spPr>
        </p:pic>
        <p:pic>
          <p:nvPicPr>
            <p:cNvPr id="122" name="Рисунок 121">
              <a:extLst>
                <a:ext uri="{FF2B5EF4-FFF2-40B4-BE49-F238E27FC236}">
                  <a16:creationId xmlns:a16="http://schemas.microsoft.com/office/drawing/2014/main" id="{057544D7-9FD1-4E3A-8421-FEE826DC8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051" y="3919561"/>
              <a:ext cx="247685" cy="752580"/>
            </a:xfrm>
            <a:prstGeom prst="rect">
              <a:avLst/>
            </a:prstGeom>
          </p:spPr>
        </p:pic>
        <p:pic>
          <p:nvPicPr>
            <p:cNvPr id="123" name="Рисунок 122">
              <a:extLst>
                <a:ext uri="{FF2B5EF4-FFF2-40B4-BE49-F238E27FC236}">
                  <a16:creationId xmlns:a16="http://schemas.microsoft.com/office/drawing/2014/main" id="{96F18C50-FD48-4DAF-B611-A4193B886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378" y="3429000"/>
              <a:ext cx="476316" cy="504895"/>
            </a:xfrm>
            <a:prstGeom prst="rect">
              <a:avLst/>
            </a:prstGeom>
          </p:spPr>
        </p:pic>
        <p:pic>
          <p:nvPicPr>
            <p:cNvPr id="124" name="Рисунок 123">
              <a:extLst>
                <a:ext uri="{FF2B5EF4-FFF2-40B4-BE49-F238E27FC236}">
                  <a16:creationId xmlns:a16="http://schemas.microsoft.com/office/drawing/2014/main" id="{C0851F14-5202-4EE0-A2B1-AF6DD71CA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272691">
              <a:off x="8201863" y="4193141"/>
              <a:ext cx="1479127" cy="832009"/>
            </a:xfrm>
            <a:prstGeom prst="rect">
              <a:avLst/>
            </a:prstGeom>
          </p:spPr>
        </p:pic>
        <p:pic>
          <p:nvPicPr>
            <p:cNvPr id="125" name="Рисунок 124">
              <a:extLst>
                <a:ext uri="{FF2B5EF4-FFF2-40B4-BE49-F238E27FC236}">
                  <a16:creationId xmlns:a16="http://schemas.microsoft.com/office/drawing/2014/main" id="{99973F47-5B51-4D88-AB14-C80B25659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5337" y="3919561"/>
              <a:ext cx="247685" cy="752580"/>
            </a:xfrm>
            <a:prstGeom prst="rect">
              <a:avLst/>
            </a:prstGeom>
          </p:spPr>
        </p:pic>
      </p:grpSp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1E462D5C-2FCD-49CA-B57F-8920485DD914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7" name="Рисунок 126">
            <a:extLst>
              <a:ext uri="{FF2B5EF4-FFF2-40B4-BE49-F238E27FC236}">
                <a16:creationId xmlns:a16="http://schemas.microsoft.com/office/drawing/2014/main" id="{FB1176B6-9A93-46ED-B9ED-D5855F2CE0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98" y="581949"/>
            <a:ext cx="789153" cy="10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29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6" presetClass="exit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0E846D-C48B-494F-A7C8-EDDC9F8F3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B65A37-F3EC-4616-A36F-A6D51D219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5C7F5E-A563-4192-951E-AE0EFDD97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FEAE94B6-5F7E-4C90-B9A2-E75C92413096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46EA6A-50ED-40EA-B41A-23859BC05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534ADA2-D7D5-487F-A30F-897A7EB99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AAA9890-3526-40F6-8086-7F14E93BD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9148B03-C7D5-4614-8373-EB9203E28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62" y="4423040"/>
            <a:ext cx="485843" cy="151468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48F81A5-0475-4C87-8471-DCB85E66F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77" y="4427803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2754D84-E79C-41AA-91BC-B529D653B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04" y="3937242"/>
            <a:ext cx="476316" cy="50489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F8A9BF6-5FEE-48FF-9E26-19EE6DE2CB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70" y="3965412"/>
            <a:ext cx="1479127" cy="83200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D2EB1CC-E99E-4F3A-BC51-D050CD30A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11363">
            <a:off x="7479195" y="4174068"/>
            <a:ext cx="247685" cy="75258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8B27ECB-8CD4-40C2-A0D8-A027F1835B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6" y="2030643"/>
            <a:ext cx="976769" cy="97676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62BA23-0368-4BC4-B53F-46153144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CDB9AE2-2B14-409E-B22E-913FC1EB24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2E608EC-C3A9-4816-95EC-7656B34BB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45" y="4960957"/>
            <a:ext cx="976769" cy="97676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10ACA8D-2954-4F78-8891-80A0A8DFCC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30" y="3984187"/>
            <a:ext cx="976769" cy="97676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2D82CA7-EFF2-48A6-9E31-9CF58BF19A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7" y="3007415"/>
            <a:ext cx="976769" cy="97676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70632D1-2426-4D8B-8E46-96CB62616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A0857084-DB99-4AAA-BC83-180135637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CA07FF14-949B-4469-8D5B-1FE80F4D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11" name="Прямоугольник: скругленные углы 110">
            <a:extLst>
              <a:ext uri="{FF2B5EF4-FFF2-40B4-BE49-F238E27FC236}">
                <a16:creationId xmlns:a16="http://schemas.microsoft.com/office/drawing/2014/main" id="{C5673435-1FEA-44B3-913D-CDB51AD6552A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420FDB1C-03BE-409B-8DF2-D17254D9A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D007A9-6DF0-43DC-A372-4343ACCD4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13" name="Рисунок 112">
            <a:extLst>
              <a:ext uri="{FF2B5EF4-FFF2-40B4-BE49-F238E27FC236}">
                <a16:creationId xmlns:a16="http://schemas.microsoft.com/office/drawing/2014/main" id="{EDFDB1B6-B6FE-481A-8C1E-5D070D34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14" name="Рисунок 113">
            <a:extLst>
              <a:ext uri="{FF2B5EF4-FFF2-40B4-BE49-F238E27FC236}">
                <a16:creationId xmlns:a16="http://schemas.microsoft.com/office/drawing/2014/main" id="{C65E50EF-6BD4-4679-9C01-623A442D2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115" name="Рисунок 114">
            <a:hlinkClick r:id="rId9" action="ppaction://hlinksldjump"/>
            <a:extLst>
              <a:ext uri="{FF2B5EF4-FFF2-40B4-BE49-F238E27FC236}">
                <a16:creationId xmlns:a16="http://schemas.microsoft.com/office/drawing/2014/main" id="{6FE42CA4-8212-4E1A-B641-A4F851A0A0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45" y="4960957"/>
            <a:ext cx="976769" cy="976769"/>
          </a:xfrm>
          <a:prstGeom prst="rect">
            <a:avLst/>
          </a:prstGeom>
        </p:spPr>
      </p:pic>
      <p:grpSp>
        <p:nvGrpSpPr>
          <p:cNvPr id="116" name="Группа 115">
            <a:extLst>
              <a:ext uri="{FF2B5EF4-FFF2-40B4-BE49-F238E27FC236}">
                <a16:creationId xmlns:a16="http://schemas.microsoft.com/office/drawing/2014/main" id="{A1C8640A-1E0C-4887-A8B7-8155B5F2E1FA}"/>
              </a:ext>
            </a:extLst>
          </p:cNvPr>
          <p:cNvGrpSpPr/>
          <p:nvPr/>
        </p:nvGrpSpPr>
        <p:grpSpPr>
          <a:xfrm rot="19319192">
            <a:off x="9287100" y="4664844"/>
            <a:ext cx="1953538" cy="976770"/>
            <a:chOff x="12722267" y="-1267176"/>
            <a:chExt cx="1953538" cy="976770"/>
          </a:xfrm>
        </p:grpSpPr>
        <p:pic>
          <p:nvPicPr>
            <p:cNvPr id="117" name="Рисунок 116">
              <a:extLst>
                <a:ext uri="{FF2B5EF4-FFF2-40B4-BE49-F238E27FC236}">
                  <a16:creationId xmlns:a16="http://schemas.microsoft.com/office/drawing/2014/main" id="{7F4E4C0F-1290-4CE7-BB77-4E9F0B6AA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699036" y="-1267176"/>
              <a:ext cx="976769" cy="976769"/>
            </a:xfrm>
            <a:prstGeom prst="rect">
              <a:avLst/>
            </a:prstGeom>
          </p:spPr>
        </p:pic>
        <p:pic>
          <p:nvPicPr>
            <p:cNvPr id="118" name="Рисунок 117">
              <a:extLst>
                <a:ext uri="{FF2B5EF4-FFF2-40B4-BE49-F238E27FC236}">
                  <a16:creationId xmlns:a16="http://schemas.microsoft.com/office/drawing/2014/main" id="{28C0067F-3813-4224-A6D8-331FA0F5B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722267" y="-1267175"/>
              <a:ext cx="976769" cy="976769"/>
            </a:xfrm>
            <a:prstGeom prst="rect">
              <a:avLst/>
            </a:prstGeom>
          </p:spPr>
        </p:pic>
      </p:grpSp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8FE15397-D5A2-49C8-A389-620018497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pic>
        <p:nvPicPr>
          <p:cNvPr id="121" name="Рисунок 120">
            <a:extLst>
              <a:ext uri="{FF2B5EF4-FFF2-40B4-BE49-F238E27FC236}">
                <a16:creationId xmlns:a16="http://schemas.microsoft.com/office/drawing/2014/main" id="{37592C42-4392-45CA-AB53-685303FE2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446" y="4423041"/>
            <a:ext cx="485843" cy="1514686"/>
          </a:xfrm>
          <a:prstGeom prst="rect">
            <a:avLst/>
          </a:prstGeom>
        </p:spPr>
      </p:pic>
      <p:pic>
        <p:nvPicPr>
          <p:cNvPr id="122" name="Рисунок 121">
            <a:extLst>
              <a:ext uri="{FF2B5EF4-FFF2-40B4-BE49-F238E27FC236}">
                <a16:creationId xmlns:a16="http://schemas.microsoft.com/office/drawing/2014/main" id="{057544D7-9FD1-4E3A-8421-FEE826DC84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61" y="4427804"/>
            <a:ext cx="247685" cy="752580"/>
          </a:xfrm>
          <a:prstGeom prst="rect">
            <a:avLst/>
          </a:prstGeom>
        </p:spPr>
      </p:pic>
      <p:pic>
        <p:nvPicPr>
          <p:cNvPr id="123" name="Рисунок 122">
            <a:extLst>
              <a:ext uri="{FF2B5EF4-FFF2-40B4-BE49-F238E27FC236}">
                <a16:creationId xmlns:a16="http://schemas.microsoft.com/office/drawing/2014/main" id="{96F18C50-FD48-4DAF-B611-A4193B886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88" y="3937243"/>
            <a:ext cx="476316" cy="504895"/>
          </a:xfrm>
          <a:prstGeom prst="rect">
            <a:avLst/>
          </a:prstGeom>
        </p:spPr>
      </p:pic>
      <p:pic>
        <p:nvPicPr>
          <p:cNvPr id="124" name="Рисунок 123">
            <a:extLst>
              <a:ext uri="{FF2B5EF4-FFF2-40B4-BE49-F238E27FC236}">
                <a16:creationId xmlns:a16="http://schemas.microsoft.com/office/drawing/2014/main" id="{C0851F14-5202-4EE0-A2B1-AF6DD71CA5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93972">
            <a:off x="7593402" y="4270825"/>
            <a:ext cx="1479127" cy="832009"/>
          </a:xfrm>
          <a:prstGeom prst="rect">
            <a:avLst/>
          </a:prstGeom>
        </p:spPr>
      </p:pic>
      <p:pic>
        <p:nvPicPr>
          <p:cNvPr id="125" name="Рисунок 124">
            <a:extLst>
              <a:ext uri="{FF2B5EF4-FFF2-40B4-BE49-F238E27FC236}">
                <a16:creationId xmlns:a16="http://schemas.microsoft.com/office/drawing/2014/main" id="{99973F47-5B51-4D88-AB14-C80B25659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4416">
            <a:off x="7817557" y="4247102"/>
            <a:ext cx="247685" cy="752580"/>
          </a:xfrm>
          <a:prstGeom prst="rect">
            <a:avLst/>
          </a:prstGeom>
        </p:spPr>
      </p:pic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1E462D5C-2FCD-49CA-B57F-8920485DD914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7" name="Рисунок 126">
            <a:extLst>
              <a:ext uri="{FF2B5EF4-FFF2-40B4-BE49-F238E27FC236}">
                <a16:creationId xmlns:a16="http://schemas.microsoft.com/office/drawing/2014/main" id="{FB1176B6-9A93-46ED-B9ED-D5855F2CE0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98" y="581949"/>
            <a:ext cx="789153" cy="1019580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3C837D9F-3E77-467D-9D0F-BC8F846F1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C874F238-D64A-4355-B8B7-8D9F661F6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AC82A3CF-DF91-4826-8474-544E81184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84" name="Прямоугольник: скругленные углы 83">
            <a:extLst>
              <a:ext uri="{FF2B5EF4-FFF2-40B4-BE49-F238E27FC236}">
                <a16:creationId xmlns:a16="http://schemas.microsoft.com/office/drawing/2014/main" id="{EAB0DF6E-FDE5-4491-9711-1C79CEE9FC03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FD306BF7-BE84-48DB-95DB-847B4B0FD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9F5DD0BA-2CF0-4510-A74B-C0C3186D3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BCD3F64C-551F-4419-8A89-42D07E316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1B9B23BC-7995-44E1-ABC3-64298F960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62" y="4423040"/>
            <a:ext cx="485843" cy="1514686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1A8161EF-383C-46F5-8C8F-30CBC8108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77" y="4427803"/>
            <a:ext cx="247685" cy="752580"/>
          </a:xfrm>
          <a:prstGeom prst="rect">
            <a:avLst/>
          </a:prstGeom>
        </p:spPr>
      </p:pic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3E2C5ED9-1F22-411E-9681-BC0A778D8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04" y="3937242"/>
            <a:ext cx="476316" cy="504895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25F3BD11-50BC-4A30-B861-F21AAF83DD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70" y="3965412"/>
            <a:ext cx="1479127" cy="832009"/>
          </a:xfrm>
          <a:prstGeom prst="rect">
            <a:avLst/>
          </a:prstGeom>
        </p:spPr>
      </p:pic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3ADA3846-2D31-4D10-99E0-80B1810F8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11363">
            <a:off x="7479195" y="4174068"/>
            <a:ext cx="247685" cy="752580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0277DE0A-0747-4738-8264-37F7383571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6" y="2030643"/>
            <a:ext cx="976769" cy="976769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34EE5010-76B9-4F0C-A030-3CD58B0A1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05A366FF-F8C1-496E-B7E0-417CBB7512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2AFA8501-F427-4ECE-9DAC-E10376BBB0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45" y="4960957"/>
            <a:ext cx="976769" cy="976769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876D8823-839E-41C4-A729-95741641EE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30" y="3984187"/>
            <a:ext cx="976769" cy="976769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4A0A2033-6DAE-49B3-B90C-922E240CC2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7" y="3007415"/>
            <a:ext cx="976769" cy="976769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55BABF6C-01B8-4812-86F0-F8BDC7249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F817046B-67E2-480E-9FF8-C7EB2860B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B8508607-BD62-4206-9FAF-F6A40F964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FF0FFA07-E1D8-4272-9F15-CB8073F6B215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2F13CC8E-77AA-45D8-A863-B609F2C7B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D86920CD-5360-40FF-A1AC-7B60BE941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6E878B59-9E99-4CE6-9E6A-B893554AE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FC92E30B-006D-4A80-BD46-1F5A29CFFC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108" name="Рисунок 107">
            <a:hlinkClick r:id="rId11" action="ppaction://hlinksldjump"/>
            <a:extLst>
              <a:ext uri="{FF2B5EF4-FFF2-40B4-BE49-F238E27FC236}">
                <a16:creationId xmlns:a16="http://schemas.microsoft.com/office/drawing/2014/main" id="{B74C0174-9253-4FAB-BA99-BE4A7A2B83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19192">
            <a:off x="10160266" y="4364074"/>
            <a:ext cx="976769" cy="976769"/>
          </a:xfrm>
          <a:prstGeom prst="rect">
            <a:avLst/>
          </a:prstGeom>
        </p:spPr>
      </p:pic>
      <p:pic>
        <p:nvPicPr>
          <p:cNvPr id="128" name="Рисунок 127">
            <a:extLst>
              <a:ext uri="{FF2B5EF4-FFF2-40B4-BE49-F238E27FC236}">
                <a16:creationId xmlns:a16="http://schemas.microsoft.com/office/drawing/2014/main" id="{F4887831-2CD2-422E-B1DF-59D1B15CB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19192">
            <a:off x="9390703" y="4965615"/>
            <a:ext cx="976769" cy="976769"/>
          </a:xfrm>
          <a:prstGeom prst="rect">
            <a:avLst/>
          </a:prstGeom>
        </p:spPr>
      </p:pic>
      <p:pic>
        <p:nvPicPr>
          <p:cNvPr id="129" name="Рисунок 128">
            <a:extLst>
              <a:ext uri="{FF2B5EF4-FFF2-40B4-BE49-F238E27FC236}">
                <a16:creationId xmlns:a16="http://schemas.microsoft.com/office/drawing/2014/main" id="{758DD096-DD5B-448A-849B-000C3FB48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1019AD33-4F9B-4572-B783-D02701910D5F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EF799DC5-3147-4A37-AEDA-A3B2C3D5F8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98" y="581949"/>
            <a:ext cx="789153" cy="1019580"/>
          </a:xfrm>
          <a:prstGeom prst="rect">
            <a:avLst/>
          </a:prstGeom>
        </p:spPr>
      </p:pic>
      <p:grpSp>
        <p:nvGrpSpPr>
          <p:cNvPr id="132" name="Группа 131">
            <a:extLst>
              <a:ext uri="{FF2B5EF4-FFF2-40B4-BE49-F238E27FC236}">
                <a16:creationId xmlns:a16="http://schemas.microsoft.com/office/drawing/2014/main" id="{7BAD4A2D-5A36-4443-BE01-177BD365D949}"/>
              </a:ext>
            </a:extLst>
          </p:cNvPr>
          <p:cNvGrpSpPr/>
          <p:nvPr/>
        </p:nvGrpSpPr>
        <p:grpSpPr>
          <a:xfrm>
            <a:off x="6900683" y="3934365"/>
            <a:ext cx="1371380" cy="2000484"/>
            <a:chOff x="7986051" y="3429000"/>
            <a:chExt cx="1371380" cy="2000484"/>
          </a:xfrm>
        </p:grpSpPr>
        <p:pic>
          <p:nvPicPr>
            <p:cNvPr id="133" name="Рисунок 132">
              <a:extLst>
                <a:ext uri="{FF2B5EF4-FFF2-40B4-BE49-F238E27FC236}">
                  <a16:creationId xmlns:a16="http://schemas.microsoft.com/office/drawing/2014/main" id="{9BC02294-4DB8-495C-A6FD-5FC6B8166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3736" y="3914798"/>
              <a:ext cx="485843" cy="1514686"/>
            </a:xfrm>
            <a:prstGeom prst="rect">
              <a:avLst/>
            </a:prstGeom>
          </p:spPr>
        </p:pic>
        <p:pic>
          <p:nvPicPr>
            <p:cNvPr id="134" name="Рисунок 133">
              <a:extLst>
                <a:ext uri="{FF2B5EF4-FFF2-40B4-BE49-F238E27FC236}">
                  <a16:creationId xmlns:a16="http://schemas.microsoft.com/office/drawing/2014/main" id="{3B2C15ED-EB5B-40B3-8B01-29ABB97C9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051" y="3919561"/>
              <a:ext cx="247685" cy="752580"/>
            </a:xfrm>
            <a:prstGeom prst="rect">
              <a:avLst/>
            </a:prstGeom>
          </p:spPr>
        </p:pic>
        <p:pic>
          <p:nvPicPr>
            <p:cNvPr id="135" name="Рисунок 134">
              <a:extLst>
                <a:ext uri="{FF2B5EF4-FFF2-40B4-BE49-F238E27FC236}">
                  <a16:creationId xmlns:a16="http://schemas.microsoft.com/office/drawing/2014/main" id="{E7871FE1-30E4-4202-BDEB-5826B79F7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378" y="3429000"/>
              <a:ext cx="476316" cy="504895"/>
            </a:xfrm>
            <a:prstGeom prst="rect">
              <a:avLst/>
            </a:prstGeom>
          </p:spPr>
        </p:pic>
        <p:pic>
          <p:nvPicPr>
            <p:cNvPr id="136" name="Рисунок 135">
              <a:extLst>
                <a:ext uri="{FF2B5EF4-FFF2-40B4-BE49-F238E27FC236}">
                  <a16:creationId xmlns:a16="http://schemas.microsoft.com/office/drawing/2014/main" id="{490418B3-2142-4C7C-B9AE-C7F1DB3A4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272691">
              <a:off x="8201863" y="4193141"/>
              <a:ext cx="1479127" cy="832009"/>
            </a:xfrm>
            <a:prstGeom prst="rect">
              <a:avLst/>
            </a:prstGeom>
          </p:spPr>
        </p:pic>
        <p:pic>
          <p:nvPicPr>
            <p:cNvPr id="137" name="Рисунок 136">
              <a:extLst>
                <a:ext uri="{FF2B5EF4-FFF2-40B4-BE49-F238E27FC236}">
                  <a16:creationId xmlns:a16="http://schemas.microsoft.com/office/drawing/2014/main" id="{70AF8C2C-DA4E-47CE-B685-6BE259CF6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5337" y="3919561"/>
              <a:ext cx="247685" cy="752580"/>
            </a:xfrm>
            <a:prstGeom prst="rect">
              <a:avLst/>
            </a:prstGeom>
          </p:spPr>
        </p:pic>
      </p:grpSp>
      <p:sp>
        <p:nvSpPr>
          <p:cNvPr id="138" name="Прямоугольник 137">
            <a:extLst>
              <a:ext uri="{FF2B5EF4-FFF2-40B4-BE49-F238E27FC236}">
                <a16:creationId xmlns:a16="http://schemas.microsoft.com/office/drawing/2014/main" id="{440C452C-F08A-45C8-8591-41F506AFA414}"/>
              </a:ext>
            </a:extLst>
          </p:cNvPr>
          <p:cNvSpPr/>
          <p:nvPr/>
        </p:nvSpPr>
        <p:spPr>
          <a:xfrm>
            <a:off x="8374460" y="45445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9" name="Рисунок 138">
            <a:extLst>
              <a:ext uri="{FF2B5EF4-FFF2-40B4-BE49-F238E27FC236}">
                <a16:creationId xmlns:a16="http://schemas.microsoft.com/office/drawing/2014/main" id="{384F1C45-9FF1-4752-B8A7-96E193F50D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856" y="552975"/>
            <a:ext cx="789153" cy="10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7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3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0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102" grpId="0" animBg="1"/>
      <p:bldP spid="130" grpId="0" animBg="1"/>
      <p:bldP spid="13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0E846D-C48B-494F-A7C8-EDDC9F8F3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B65A37-F3EC-4616-A36F-A6D51D219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5C7F5E-A563-4192-951E-AE0EFDD97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FEAE94B6-5F7E-4C90-B9A2-E75C92413096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46EA6A-50ED-40EA-B41A-23859BC05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534ADA2-D7D5-487F-A30F-897A7EB99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AAA9890-3526-40F6-8086-7F14E93BD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9148B03-C7D5-4614-8373-EB9203E28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62" y="4423040"/>
            <a:ext cx="485843" cy="151468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48F81A5-0475-4C87-8471-DCB85E66F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77" y="4427803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2754D84-E79C-41AA-91BC-B529D653B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04" y="3937242"/>
            <a:ext cx="476316" cy="50489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F8A9BF6-5FEE-48FF-9E26-19EE6DE2CB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70" y="3965412"/>
            <a:ext cx="1479127" cy="83200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D2EB1CC-E99E-4F3A-BC51-D050CD30A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11363">
            <a:off x="7479195" y="4174068"/>
            <a:ext cx="247685" cy="75258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8B27ECB-8CD4-40C2-A0D8-A027F1835B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6" y="2030643"/>
            <a:ext cx="976769" cy="97676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62BA23-0368-4BC4-B53F-46153144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CDB9AE2-2B14-409E-B22E-913FC1EB24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2E608EC-C3A9-4816-95EC-7656B34BB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45" y="4960957"/>
            <a:ext cx="976769" cy="97676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10ACA8D-2954-4F78-8891-80A0A8DFCC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30" y="3984187"/>
            <a:ext cx="976769" cy="97676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2D82CA7-EFF2-48A6-9E31-9CF58BF19A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7" y="3007415"/>
            <a:ext cx="976769" cy="97676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70632D1-2426-4D8B-8E46-96CB62616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A0857084-DB99-4AAA-BC83-180135637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CA07FF14-949B-4469-8D5B-1FE80F4D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11" name="Прямоугольник: скругленные углы 110">
            <a:extLst>
              <a:ext uri="{FF2B5EF4-FFF2-40B4-BE49-F238E27FC236}">
                <a16:creationId xmlns:a16="http://schemas.microsoft.com/office/drawing/2014/main" id="{C5673435-1FEA-44B3-913D-CDB51AD6552A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420FDB1C-03BE-409B-8DF2-D17254D9A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D007A9-6DF0-43DC-A372-4343ACCD4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13" name="Рисунок 112">
            <a:extLst>
              <a:ext uri="{FF2B5EF4-FFF2-40B4-BE49-F238E27FC236}">
                <a16:creationId xmlns:a16="http://schemas.microsoft.com/office/drawing/2014/main" id="{EDFDB1B6-B6FE-481A-8C1E-5D070D34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14" name="Рисунок 113">
            <a:extLst>
              <a:ext uri="{FF2B5EF4-FFF2-40B4-BE49-F238E27FC236}">
                <a16:creationId xmlns:a16="http://schemas.microsoft.com/office/drawing/2014/main" id="{C65E50EF-6BD4-4679-9C01-623A442D2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115" name="Рисунок 114">
            <a:hlinkClick r:id="rId9" action="ppaction://hlinksldjump"/>
            <a:extLst>
              <a:ext uri="{FF2B5EF4-FFF2-40B4-BE49-F238E27FC236}">
                <a16:creationId xmlns:a16="http://schemas.microsoft.com/office/drawing/2014/main" id="{6FE42CA4-8212-4E1A-B641-A4F851A0A0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45" y="4960957"/>
            <a:ext cx="976769" cy="976769"/>
          </a:xfrm>
          <a:prstGeom prst="rect">
            <a:avLst/>
          </a:prstGeom>
        </p:spPr>
      </p:pic>
      <p:grpSp>
        <p:nvGrpSpPr>
          <p:cNvPr id="116" name="Группа 115">
            <a:extLst>
              <a:ext uri="{FF2B5EF4-FFF2-40B4-BE49-F238E27FC236}">
                <a16:creationId xmlns:a16="http://schemas.microsoft.com/office/drawing/2014/main" id="{A1C8640A-1E0C-4887-A8B7-8155B5F2E1FA}"/>
              </a:ext>
            </a:extLst>
          </p:cNvPr>
          <p:cNvGrpSpPr/>
          <p:nvPr/>
        </p:nvGrpSpPr>
        <p:grpSpPr>
          <a:xfrm rot="19319192">
            <a:off x="9287100" y="4664844"/>
            <a:ext cx="1953538" cy="976770"/>
            <a:chOff x="12722267" y="-1267176"/>
            <a:chExt cx="1953538" cy="976770"/>
          </a:xfrm>
        </p:grpSpPr>
        <p:pic>
          <p:nvPicPr>
            <p:cNvPr id="117" name="Рисунок 116">
              <a:extLst>
                <a:ext uri="{FF2B5EF4-FFF2-40B4-BE49-F238E27FC236}">
                  <a16:creationId xmlns:a16="http://schemas.microsoft.com/office/drawing/2014/main" id="{7F4E4C0F-1290-4CE7-BB77-4E9F0B6AA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699036" y="-1267176"/>
              <a:ext cx="976769" cy="976769"/>
            </a:xfrm>
            <a:prstGeom prst="rect">
              <a:avLst/>
            </a:prstGeom>
          </p:spPr>
        </p:pic>
        <p:pic>
          <p:nvPicPr>
            <p:cNvPr id="118" name="Рисунок 117">
              <a:extLst>
                <a:ext uri="{FF2B5EF4-FFF2-40B4-BE49-F238E27FC236}">
                  <a16:creationId xmlns:a16="http://schemas.microsoft.com/office/drawing/2014/main" id="{28C0067F-3813-4224-A6D8-331FA0F5B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722267" y="-1267175"/>
              <a:ext cx="976769" cy="976769"/>
            </a:xfrm>
            <a:prstGeom prst="rect">
              <a:avLst/>
            </a:prstGeom>
          </p:spPr>
        </p:pic>
      </p:grpSp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8FE15397-D5A2-49C8-A389-620018497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pic>
        <p:nvPicPr>
          <p:cNvPr id="121" name="Рисунок 120">
            <a:extLst>
              <a:ext uri="{FF2B5EF4-FFF2-40B4-BE49-F238E27FC236}">
                <a16:creationId xmlns:a16="http://schemas.microsoft.com/office/drawing/2014/main" id="{37592C42-4392-45CA-AB53-685303FE2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446" y="4423041"/>
            <a:ext cx="485843" cy="1514686"/>
          </a:xfrm>
          <a:prstGeom prst="rect">
            <a:avLst/>
          </a:prstGeom>
        </p:spPr>
      </p:pic>
      <p:pic>
        <p:nvPicPr>
          <p:cNvPr id="122" name="Рисунок 121">
            <a:extLst>
              <a:ext uri="{FF2B5EF4-FFF2-40B4-BE49-F238E27FC236}">
                <a16:creationId xmlns:a16="http://schemas.microsoft.com/office/drawing/2014/main" id="{057544D7-9FD1-4E3A-8421-FEE826DC84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61" y="4427804"/>
            <a:ext cx="247685" cy="752580"/>
          </a:xfrm>
          <a:prstGeom prst="rect">
            <a:avLst/>
          </a:prstGeom>
        </p:spPr>
      </p:pic>
      <p:pic>
        <p:nvPicPr>
          <p:cNvPr id="123" name="Рисунок 122">
            <a:extLst>
              <a:ext uri="{FF2B5EF4-FFF2-40B4-BE49-F238E27FC236}">
                <a16:creationId xmlns:a16="http://schemas.microsoft.com/office/drawing/2014/main" id="{96F18C50-FD48-4DAF-B611-A4193B886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88" y="3937243"/>
            <a:ext cx="476316" cy="504895"/>
          </a:xfrm>
          <a:prstGeom prst="rect">
            <a:avLst/>
          </a:prstGeom>
        </p:spPr>
      </p:pic>
      <p:pic>
        <p:nvPicPr>
          <p:cNvPr id="124" name="Рисунок 123">
            <a:extLst>
              <a:ext uri="{FF2B5EF4-FFF2-40B4-BE49-F238E27FC236}">
                <a16:creationId xmlns:a16="http://schemas.microsoft.com/office/drawing/2014/main" id="{C0851F14-5202-4EE0-A2B1-AF6DD71CA5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93972">
            <a:off x="7593402" y="4270825"/>
            <a:ext cx="1479127" cy="832009"/>
          </a:xfrm>
          <a:prstGeom prst="rect">
            <a:avLst/>
          </a:prstGeom>
        </p:spPr>
      </p:pic>
      <p:pic>
        <p:nvPicPr>
          <p:cNvPr id="125" name="Рисунок 124">
            <a:extLst>
              <a:ext uri="{FF2B5EF4-FFF2-40B4-BE49-F238E27FC236}">
                <a16:creationId xmlns:a16="http://schemas.microsoft.com/office/drawing/2014/main" id="{99973F47-5B51-4D88-AB14-C80B25659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4416">
            <a:off x="7817557" y="4247102"/>
            <a:ext cx="247685" cy="752580"/>
          </a:xfrm>
          <a:prstGeom prst="rect">
            <a:avLst/>
          </a:prstGeom>
        </p:spPr>
      </p:pic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1E462D5C-2FCD-49CA-B57F-8920485DD914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7" name="Рисунок 126">
            <a:extLst>
              <a:ext uri="{FF2B5EF4-FFF2-40B4-BE49-F238E27FC236}">
                <a16:creationId xmlns:a16="http://schemas.microsoft.com/office/drawing/2014/main" id="{FB1176B6-9A93-46ED-B9ED-D5855F2CE0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98" y="581949"/>
            <a:ext cx="789153" cy="1019580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3C837D9F-3E77-467D-9D0F-BC8F846F1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C874F238-D64A-4355-B8B7-8D9F661F6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AC82A3CF-DF91-4826-8474-544E81184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84" name="Прямоугольник: скругленные углы 83">
            <a:extLst>
              <a:ext uri="{FF2B5EF4-FFF2-40B4-BE49-F238E27FC236}">
                <a16:creationId xmlns:a16="http://schemas.microsoft.com/office/drawing/2014/main" id="{EAB0DF6E-FDE5-4491-9711-1C79CEE9FC03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FD306BF7-BE84-48DB-95DB-847B4B0FD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9F5DD0BA-2CF0-4510-A74B-C0C3186D3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BCD3F64C-551F-4419-8A89-42D07E316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1B9B23BC-7995-44E1-ABC3-64298F960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62" y="4423040"/>
            <a:ext cx="485843" cy="1514686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1A8161EF-383C-46F5-8C8F-30CBC8108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77" y="4427803"/>
            <a:ext cx="247685" cy="752580"/>
          </a:xfrm>
          <a:prstGeom prst="rect">
            <a:avLst/>
          </a:prstGeom>
        </p:spPr>
      </p:pic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3E2C5ED9-1F22-411E-9681-BC0A778D8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04" y="3937242"/>
            <a:ext cx="476316" cy="504895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25F3BD11-50BC-4A30-B861-F21AAF83DD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70" y="3965412"/>
            <a:ext cx="1479127" cy="832009"/>
          </a:xfrm>
          <a:prstGeom prst="rect">
            <a:avLst/>
          </a:prstGeom>
        </p:spPr>
      </p:pic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3ADA3846-2D31-4D10-99E0-80B1810F8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11363">
            <a:off x="7479195" y="4174068"/>
            <a:ext cx="247685" cy="752580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0277DE0A-0747-4738-8264-37F7383571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6" y="2030643"/>
            <a:ext cx="976769" cy="976769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34EE5010-76B9-4F0C-A030-3CD58B0A1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05A366FF-F8C1-496E-B7E0-417CBB7512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2AFA8501-F427-4ECE-9DAC-E10376BBB0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45" y="4960957"/>
            <a:ext cx="976769" cy="976769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876D8823-839E-41C4-A729-95741641EE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30" y="3984187"/>
            <a:ext cx="976769" cy="976769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4A0A2033-6DAE-49B3-B90C-922E240CC2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7" y="3007415"/>
            <a:ext cx="976769" cy="976769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55BABF6C-01B8-4812-86F0-F8BDC7249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F817046B-67E2-480E-9FF8-C7EB2860B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B8508607-BD62-4206-9FAF-F6A40F964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FF0FFA07-E1D8-4272-9F15-CB8073F6B215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2F13CC8E-77AA-45D8-A863-B609F2C7B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D86920CD-5360-40FF-A1AC-7B60BE941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6E878B59-9E99-4CE6-9E6A-B893554AE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FC92E30B-006D-4A80-BD46-1F5A29CFFC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B74C0174-9253-4FAB-BA99-BE4A7A2B83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19192">
            <a:off x="10160266" y="4364074"/>
            <a:ext cx="976769" cy="976769"/>
          </a:xfrm>
          <a:prstGeom prst="rect">
            <a:avLst/>
          </a:prstGeom>
        </p:spPr>
      </p:pic>
      <p:pic>
        <p:nvPicPr>
          <p:cNvPr id="128" name="Рисунок 127">
            <a:extLst>
              <a:ext uri="{FF2B5EF4-FFF2-40B4-BE49-F238E27FC236}">
                <a16:creationId xmlns:a16="http://schemas.microsoft.com/office/drawing/2014/main" id="{F4887831-2CD2-422E-B1DF-59D1B15CB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19192">
            <a:off x="9390703" y="4965615"/>
            <a:ext cx="976769" cy="976769"/>
          </a:xfrm>
          <a:prstGeom prst="rect">
            <a:avLst/>
          </a:prstGeom>
        </p:spPr>
      </p:pic>
      <p:pic>
        <p:nvPicPr>
          <p:cNvPr id="129" name="Рисунок 128">
            <a:extLst>
              <a:ext uri="{FF2B5EF4-FFF2-40B4-BE49-F238E27FC236}">
                <a16:creationId xmlns:a16="http://schemas.microsoft.com/office/drawing/2014/main" id="{758DD096-DD5B-448A-849B-000C3FB48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1019AD33-4F9B-4572-B783-D02701910D5F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EF799DC5-3147-4A37-AEDA-A3B2C3D5F8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98" y="581949"/>
            <a:ext cx="789153" cy="1019580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9BC02294-4DB8-495C-A6FD-5FC6B8166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9" y="4420163"/>
            <a:ext cx="485843" cy="1514686"/>
          </a:xfrm>
          <a:prstGeom prst="rect">
            <a:avLst/>
          </a:prstGeom>
        </p:spPr>
      </p:pic>
      <p:pic>
        <p:nvPicPr>
          <p:cNvPr id="134" name="Рисунок 133">
            <a:extLst>
              <a:ext uri="{FF2B5EF4-FFF2-40B4-BE49-F238E27FC236}">
                <a16:creationId xmlns:a16="http://schemas.microsoft.com/office/drawing/2014/main" id="{3B2C15ED-EB5B-40B3-8B01-29ABB97C9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644" y="4424926"/>
            <a:ext cx="247685" cy="752580"/>
          </a:xfrm>
          <a:prstGeom prst="rect">
            <a:avLst/>
          </a:prstGeom>
        </p:spPr>
      </p:pic>
      <p:pic>
        <p:nvPicPr>
          <p:cNvPr id="135" name="Рисунок 134">
            <a:extLst>
              <a:ext uri="{FF2B5EF4-FFF2-40B4-BE49-F238E27FC236}">
                <a16:creationId xmlns:a16="http://schemas.microsoft.com/office/drawing/2014/main" id="{E7871FE1-30E4-4202-BDEB-5826B79F7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71" y="3934365"/>
            <a:ext cx="476316" cy="504895"/>
          </a:xfrm>
          <a:prstGeom prst="rect">
            <a:avLst/>
          </a:prstGeom>
        </p:spPr>
      </p:pic>
      <p:pic>
        <p:nvPicPr>
          <p:cNvPr id="136" name="Рисунок 135">
            <a:extLst>
              <a:ext uri="{FF2B5EF4-FFF2-40B4-BE49-F238E27FC236}">
                <a16:creationId xmlns:a16="http://schemas.microsoft.com/office/drawing/2014/main" id="{490418B3-2142-4C7C-B9AE-C7F1DB3A4F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87514">
            <a:off x="9209277" y="3966357"/>
            <a:ext cx="1479127" cy="832009"/>
          </a:xfrm>
          <a:prstGeom prst="rect">
            <a:avLst/>
          </a:prstGeom>
        </p:spPr>
      </p:pic>
      <p:pic>
        <p:nvPicPr>
          <p:cNvPr id="137" name="Рисунок 136">
            <a:extLst>
              <a:ext uri="{FF2B5EF4-FFF2-40B4-BE49-F238E27FC236}">
                <a16:creationId xmlns:a16="http://schemas.microsoft.com/office/drawing/2014/main" id="{70AF8C2C-DA4E-47CE-B685-6BE259CF6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05967">
            <a:off x="9428568" y="4095980"/>
            <a:ext cx="219970" cy="752580"/>
          </a:xfrm>
          <a:prstGeom prst="rect">
            <a:avLst/>
          </a:prstGeom>
        </p:spPr>
      </p:pic>
      <p:sp>
        <p:nvSpPr>
          <p:cNvPr id="138" name="Прямоугольник 137">
            <a:extLst>
              <a:ext uri="{FF2B5EF4-FFF2-40B4-BE49-F238E27FC236}">
                <a16:creationId xmlns:a16="http://schemas.microsoft.com/office/drawing/2014/main" id="{440C452C-F08A-45C8-8591-41F506AFA414}"/>
              </a:ext>
            </a:extLst>
          </p:cNvPr>
          <p:cNvSpPr/>
          <p:nvPr/>
        </p:nvSpPr>
        <p:spPr>
          <a:xfrm>
            <a:off x="8374460" y="45445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9" name="Рисунок 138">
            <a:extLst>
              <a:ext uri="{FF2B5EF4-FFF2-40B4-BE49-F238E27FC236}">
                <a16:creationId xmlns:a16="http://schemas.microsoft.com/office/drawing/2014/main" id="{384F1C45-9FF1-4752-B8A7-96E193F50D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856" y="552975"/>
            <a:ext cx="789153" cy="1019580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6D254B8E-610A-416C-817C-163A3F42B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63E972F5-8B50-4A9F-889F-20B5EDE5A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E098BEB1-7144-49FD-BAD9-8A0139EB3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20" name="Прямоугольник: скругленные углы 119">
            <a:extLst>
              <a:ext uri="{FF2B5EF4-FFF2-40B4-BE49-F238E27FC236}">
                <a16:creationId xmlns:a16="http://schemas.microsoft.com/office/drawing/2014/main" id="{0A245679-0D1D-422F-AB04-A094C68C09DC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0" name="Рисунок 139">
            <a:extLst>
              <a:ext uri="{FF2B5EF4-FFF2-40B4-BE49-F238E27FC236}">
                <a16:creationId xmlns:a16="http://schemas.microsoft.com/office/drawing/2014/main" id="{96F4F43F-FF7C-4B39-840E-4E45938EA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1A5177CA-5F60-41C7-BA17-6A665D1CC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42" name="Рисунок 141">
            <a:extLst>
              <a:ext uri="{FF2B5EF4-FFF2-40B4-BE49-F238E27FC236}">
                <a16:creationId xmlns:a16="http://schemas.microsoft.com/office/drawing/2014/main" id="{9EDF88D5-1614-46DC-8FF1-D49B360BF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43" name="Рисунок 142">
            <a:extLst>
              <a:ext uri="{FF2B5EF4-FFF2-40B4-BE49-F238E27FC236}">
                <a16:creationId xmlns:a16="http://schemas.microsoft.com/office/drawing/2014/main" id="{52F51C90-4E37-48DE-8747-EF00FFCE7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62" y="4423040"/>
            <a:ext cx="485843" cy="1514686"/>
          </a:xfrm>
          <a:prstGeom prst="rect">
            <a:avLst/>
          </a:prstGeom>
        </p:spPr>
      </p:pic>
      <p:pic>
        <p:nvPicPr>
          <p:cNvPr id="144" name="Рисунок 143">
            <a:extLst>
              <a:ext uri="{FF2B5EF4-FFF2-40B4-BE49-F238E27FC236}">
                <a16:creationId xmlns:a16="http://schemas.microsoft.com/office/drawing/2014/main" id="{917EF335-63D7-4632-BF99-CCA7FB4836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77" y="4427803"/>
            <a:ext cx="247685" cy="752580"/>
          </a:xfrm>
          <a:prstGeom prst="rect">
            <a:avLst/>
          </a:prstGeom>
        </p:spPr>
      </p:pic>
      <p:pic>
        <p:nvPicPr>
          <p:cNvPr id="145" name="Рисунок 144">
            <a:extLst>
              <a:ext uri="{FF2B5EF4-FFF2-40B4-BE49-F238E27FC236}">
                <a16:creationId xmlns:a16="http://schemas.microsoft.com/office/drawing/2014/main" id="{9DF31F04-A269-4C60-8CA9-1AD8BA7FD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04" y="3937242"/>
            <a:ext cx="476316" cy="504895"/>
          </a:xfrm>
          <a:prstGeom prst="rect">
            <a:avLst/>
          </a:prstGeom>
        </p:spPr>
      </p:pic>
      <p:pic>
        <p:nvPicPr>
          <p:cNvPr id="146" name="Рисунок 145">
            <a:extLst>
              <a:ext uri="{FF2B5EF4-FFF2-40B4-BE49-F238E27FC236}">
                <a16:creationId xmlns:a16="http://schemas.microsoft.com/office/drawing/2014/main" id="{2FC306A7-BC80-4B8D-AAD5-AC28CBC318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70" y="3965412"/>
            <a:ext cx="1479127" cy="832009"/>
          </a:xfrm>
          <a:prstGeom prst="rect">
            <a:avLst/>
          </a:prstGeom>
        </p:spPr>
      </p:pic>
      <p:pic>
        <p:nvPicPr>
          <p:cNvPr id="147" name="Рисунок 146">
            <a:extLst>
              <a:ext uri="{FF2B5EF4-FFF2-40B4-BE49-F238E27FC236}">
                <a16:creationId xmlns:a16="http://schemas.microsoft.com/office/drawing/2014/main" id="{08983DD0-5486-4E97-BE2C-61E56C722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11363">
            <a:off x="7479195" y="4174068"/>
            <a:ext cx="247685" cy="752580"/>
          </a:xfrm>
          <a:prstGeom prst="rect">
            <a:avLst/>
          </a:prstGeom>
        </p:spPr>
      </p:pic>
      <p:pic>
        <p:nvPicPr>
          <p:cNvPr id="148" name="Рисунок 147">
            <a:extLst>
              <a:ext uri="{FF2B5EF4-FFF2-40B4-BE49-F238E27FC236}">
                <a16:creationId xmlns:a16="http://schemas.microsoft.com/office/drawing/2014/main" id="{24333AAC-3413-49F2-9457-C0A9D29705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6" y="2030643"/>
            <a:ext cx="976769" cy="976769"/>
          </a:xfrm>
          <a:prstGeom prst="rect">
            <a:avLst/>
          </a:prstGeom>
        </p:spPr>
      </p:pic>
      <p:pic>
        <p:nvPicPr>
          <p:cNvPr id="149" name="Рисунок 148">
            <a:extLst>
              <a:ext uri="{FF2B5EF4-FFF2-40B4-BE49-F238E27FC236}">
                <a16:creationId xmlns:a16="http://schemas.microsoft.com/office/drawing/2014/main" id="{5A063233-F037-4879-9422-B89050F07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150" name="Рисунок 149">
            <a:extLst>
              <a:ext uri="{FF2B5EF4-FFF2-40B4-BE49-F238E27FC236}">
                <a16:creationId xmlns:a16="http://schemas.microsoft.com/office/drawing/2014/main" id="{293BB655-70C7-49CD-B6B1-B57211C4E1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151" name="Рисунок 150">
            <a:extLst>
              <a:ext uri="{FF2B5EF4-FFF2-40B4-BE49-F238E27FC236}">
                <a16:creationId xmlns:a16="http://schemas.microsoft.com/office/drawing/2014/main" id="{6A50EAF6-DE9D-4FDB-ADD1-22D2773D46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45" y="4960957"/>
            <a:ext cx="976769" cy="976769"/>
          </a:xfrm>
          <a:prstGeom prst="rect">
            <a:avLst/>
          </a:prstGeom>
        </p:spPr>
      </p:pic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CF10CD63-3DC9-473B-A384-693B91F871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30" y="3984187"/>
            <a:ext cx="976769" cy="976769"/>
          </a:xfrm>
          <a:prstGeom prst="rect">
            <a:avLst/>
          </a:prstGeom>
        </p:spPr>
      </p:pic>
      <p:pic>
        <p:nvPicPr>
          <p:cNvPr id="153" name="Рисунок 152">
            <a:extLst>
              <a:ext uri="{FF2B5EF4-FFF2-40B4-BE49-F238E27FC236}">
                <a16:creationId xmlns:a16="http://schemas.microsoft.com/office/drawing/2014/main" id="{00EE2E99-E9F7-4245-964E-614A083364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7" y="3007415"/>
            <a:ext cx="976769" cy="976769"/>
          </a:xfrm>
          <a:prstGeom prst="rect">
            <a:avLst/>
          </a:prstGeom>
        </p:spPr>
      </p:pic>
      <p:pic>
        <p:nvPicPr>
          <p:cNvPr id="154" name="Рисунок 153">
            <a:extLst>
              <a:ext uri="{FF2B5EF4-FFF2-40B4-BE49-F238E27FC236}">
                <a16:creationId xmlns:a16="http://schemas.microsoft.com/office/drawing/2014/main" id="{1FF71F44-95A1-40D1-8364-B54ACCDCD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pic>
        <p:nvPicPr>
          <p:cNvPr id="155" name="Рисунок 154">
            <a:extLst>
              <a:ext uri="{FF2B5EF4-FFF2-40B4-BE49-F238E27FC236}">
                <a16:creationId xmlns:a16="http://schemas.microsoft.com/office/drawing/2014/main" id="{E36A8EA0-862E-45CA-9457-988C4A51E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56" name="Рисунок 155">
            <a:extLst>
              <a:ext uri="{FF2B5EF4-FFF2-40B4-BE49-F238E27FC236}">
                <a16:creationId xmlns:a16="http://schemas.microsoft.com/office/drawing/2014/main" id="{87E48BB7-AE41-438E-9470-96A173B86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57" name="Прямоугольник: скругленные углы 156">
            <a:extLst>
              <a:ext uri="{FF2B5EF4-FFF2-40B4-BE49-F238E27FC236}">
                <a16:creationId xmlns:a16="http://schemas.microsoft.com/office/drawing/2014/main" id="{CC392ED8-9C61-431F-B4C0-1A3B90D4170E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B9523417-A36A-453E-9C58-1E1F66F3F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4B7EF02E-9731-409A-9BBC-F45374CAC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99FB79FB-2580-4F31-90E9-42B8CD4E0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61" name="Рисунок 160">
            <a:extLst>
              <a:ext uri="{FF2B5EF4-FFF2-40B4-BE49-F238E27FC236}">
                <a16:creationId xmlns:a16="http://schemas.microsoft.com/office/drawing/2014/main" id="{73EDF54D-3960-45E8-9C10-1DD294CBA7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162" name="Рисунок 161">
            <a:hlinkClick r:id="rId11" action="ppaction://hlinksldjump"/>
            <a:extLst>
              <a:ext uri="{FF2B5EF4-FFF2-40B4-BE49-F238E27FC236}">
                <a16:creationId xmlns:a16="http://schemas.microsoft.com/office/drawing/2014/main" id="{99D30155-E47C-4254-9A47-B51AD3EF6D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89246" y="4960956"/>
            <a:ext cx="976769" cy="976769"/>
          </a:xfrm>
          <a:prstGeom prst="rect">
            <a:avLst/>
          </a:prstGeom>
        </p:spPr>
      </p:pic>
      <p:pic>
        <p:nvPicPr>
          <p:cNvPr id="163" name="Рисунок 162">
            <a:extLst>
              <a:ext uri="{FF2B5EF4-FFF2-40B4-BE49-F238E27FC236}">
                <a16:creationId xmlns:a16="http://schemas.microsoft.com/office/drawing/2014/main" id="{EA9EEF1D-C8E7-4836-849B-6BC2FCBAD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sp>
        <p:nvSpPr>
          <p:cNvPr id="164" name="Прямоугольник 163">
            <a:extLst>
              <a:ext uri="{FF2B5EF4-FFF2-40B4-BE49-F238E27FC236}">
                <a16:creationId xmlns:a16="http://schemas.microsoft.com/office/drawing/2014/main" id="{6A8B56F1-F9A3-4682-9F0D-F1A0576B72EE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9A161C56-5A2C-4B91-BC35-BE0826F5DA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98" y="581949"/>
            <a:ext cx="789153" cy="1019580"/>
          </a:xfrm>
          <a:prstGeom prst="rect">
            <a:avLst/>
          </a:prstGeom>
        </p:spPr>
      </p:pic>
      <p:grpSp>
        <p:nvGrpSpPr>
          <p:cNvPr id="166" name="Группа 165">
            <a:extLst>
              <a:ext uri="{FF2B5EF4-FFF2-40B4-BE49-F238E27FC236}">
                <a16:creationId xmlns:a16="http://schemas.microsoft.com/office/drawing/2014/main" id="{B87FB4F4-E1B2-4875-90ED-BBF7B408D62E}"/>
              </a:ext>
            </a:extLst>
          </p:cNvPr>
          <p:cNvGrpSpPr/>
          <p:nvPr/>
        </p:nvGrpSpPr>
        <p:grpSpPr>
          <a:xfrm>
            <a:off x="8453038" y="3934365"/>
            <a:ext cx="1371380" cy="2000484"/>
            <a:chOff x="7986051" y="3429000"/>
            <a:chExt cx="1371380" cy="2000484"/>
          </a:xfrm>
        </p:grpSpPr>
        <p:pic>
          <p:nvPicPr>
            <p:cNvPr id="167" name="Рисунок 166">
              <a:extLst>
                <a:ext uri="{FF2B5EF4-FFF2-40B4-BE49-F238E27FC236}">
                  <a16:creationId xmlns:a16="http://schemas.microsoft.com/office/drawing/2014/main" id="{640266A0-25FD-44F9-B69C-76B80E4DA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3736" y="3914798"/>
              <a:ext cx="485843" cy="1514686"/>
            </a:xfrm>
            <a:prstGeom prst="rect">
              <a:avLst/>
            </a:prstGeom>
          </p:spPr>
        </p:pic>
        <p:pic>
          <p:nvPicPr>
            <p:cNvPr id="168" name="Рисунок 167">
              <a:extLst>
                <a:ext uri="{FF2B5EF4-FFF2-40B4-BE49-F238E27FC236}">
                  <a16:creationId xmlns:a16="http://schemas.microsoft.com/office/drawing/2014/main" id="{1A3D74EB-C196-46A4-A40A-8B961D7B8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051" y="3919561"/>
              <a:ext cx="247685" cy="752580"/>
            </a:xfrm>
            <a:prstGeom prst="rect">
              <a:avLst/>
            </a:prstGeom>
          </p:spPr>
        </p:pic>
        <p:pic>
          <p:nvPicPr>
            <p:cNvPr id="169" name="Рисунок 168">
              <a:extLst>
                <a:ext uri="{FF2B5EF4-FFF2-40B4-BE49-F238E27FC236}">
                  <a16:creationId xmlns:a16="http://schemas.microsoft.com/office/drawing/2014/main" id="{51CB84AF-D236-42E8-8D20-DE1D97AA6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378" y="3429000"/>
              <a:ext cx="476316" cy="504895"/>
            </a:xfrm>
            <a:prstGeom prst="rect">
              <a:avLst/>
            </a:prstGeom>
          </p:spPr>
        </p:pic>
        <p:pic>
          <p:nvPicPr>
            <p:cNvPr id="170" name="Рисунок 169">
              <a:extLst>
                <a:ext uri="{FF2B5EF4-FFF2-40B4-BE49-F238E27FC236}">
                  <a16:creationId xmlns:a16="http://schemas.microsoft.com/office/drawing/2014/main" id="{98C8A484-40D1-4B46-9CF7-DD98DCAF0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272691">
              <a:off x="8201863" y="4193141"/>
              <a:ext cx="1479127" cy="832009"/>
            </a:xfrm>
            <a:prstGeom prst="rect">
              <a:avLst/>
            </a:prstGeom>
          </p:spPr>
        </p:pic>
        <p:pic>
          <p:nvPicPr>
            <p:cNvPr id="171" name="Рисунок 170">
              <a:extLst>
                <a:ext uri="{FF2B5EF4-FFF2-40B4-BE49-F238E27FC236}">
                  <a16:creationId xmlns:a16="http://schemas.microsoft.com/office/drawing/2014/main" id="{056836DA-3598-46F9-9942-C24FAE27A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5337" y="3919561"/>
              <a:ext cx="247685" cy="752580"/>
            </a:xfrm>
            <a:prstGeom prst="rect">
              <a:avLst/>
            </a:prstGeom>
          </p:spPr>
        </p:pic>
      </p:grpSp>
      <p:sp>
        <p:nvSpPr>
          <p:cNvPr id="172" name="Прямоугольник 171">
            <a:extLst>
              <a:ext uri="{FF2B5EF4-FFF2-40B4-BE49-F238E27FC236}">
                <a16:creationId xmlns:a16="http://schemas.microsoft.com/office/drawing/2014/main" id="{1039408D-D54D-433D-AC17-37881979E406}"/>
              </a:ext>
            </a:extLst>
          </p:cNvPr>
          <p:cNvSpPr/>
          <p:nvPr/>
        </p:nvSpPr>
        <p:spPr>
          <a:xfrm>
            <a:off x="8374460" y="45445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3" name="Рисунок 172">
            <a:extLst>
              <a:ext uri="{FF2B5EF4-FFF2-40B4-BE49-F238E27FC236}">
                <a16:creationId xmlns:a16="http://schemas.microsoft.com/office/drawing/2014/main" id="{8EED4663-C72C-4704-812D-94D34053C1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856" y="552975"/>
            <a:ext cx="789153" cy="1019580"/>
          </a:xfrm>
          <a:prstGeom prst="rect">
            <a:avLst/>
          </a:prstGeom>
        </p:spPr>
      </p:pic>
      <p:sp>
        <p:nvSpPr>
          <p:cNvPr id="174" name="Прямоугольник 173">
            <a:extLst>
              <a:ext uri="{FF2B5EF4-FFF2-40B4-BE49-F238E27FC236}">
                <a16:creationId xmlns:a16="http://schemas.microsoft.com/office/drawing/2014/main" id="{687C48D4-46B0-4B76-8A09-C9AEE9E5A224}"/>
              </a:ext>
            </a:extLst>
          </p:cNvPr>
          <p:cNvSpPr/>
          <p:nvPr/>
        </p:nvSpPr>
        <p:spPr>
          <a:xfrm>
            <a:off x="7006866" y="43394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5" name="Рисунок 174">
            <a:extLst>
              <a:ext uri="{FF2B5EF4-FFF2-40B4-BE49-F238E27FC236}">
                <a16:creationId xmlns:a16="http://schemas.microsoft.com/office/drawing/2014/main" id="{F261F8A7-AB5A-4E0D-8502-AD6D874DAA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924" y="539622"/>
            <a:ext cx="789153" cy="10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2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3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0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" grpId="0" animBg="1"/>
      <p:bldP spid="157" grpId="0" animBg="1"/>
      <p:bldP spid="164" grpId="0" animBg="1"/>
      <p:bldP spid="172" grpId="0" animBg="1"/>
      <p:bldP spid="17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0E846D-C48B-494F-A7C8-EDDC9F8F3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B65A37-F3EC-4616-A36F-A6D51D219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5C7F5E-A563-4192-951E-AE0EFDD97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FEAE94B6-5F7E-4C90-B9A2-E75C92413096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46EA6A-50ED-40EA-B41A-23859BC05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534ADA2-D7D5-487F-A30F-897A7EB99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AAA9890-3526-40F6-8086-7F14E93BD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9148B03-C7D5-4614-8373-EB9203E28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62" y="4423040"/>
            <a:ext cx="485843" cy="151468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48F81A5-0475-4C87-8471-DCB85E66F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77" y="4427803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2754D84-E79C-41AA-91BC-B529D653B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04" y="3937242"/>
            <a:ext cx="476316" cy="50489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F8A9BF6-5FEE-48FF-9E26-19EE6DE2CB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70" y="3965412"/>
            <a:ext cx="1479127" cy="83200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D2EB1CC-E99E-4F3A-BC51-D050CD30A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11363">
            <a:off x="7479195" y="4174068"/>
            <a:ext cx="247685" cy="75258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8B27ECB-8CD4-40C2-A0D8-A027F1835B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6" y="2030643"/>
            <a:ext cx="976769" cy="97676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62BA23-0368-4BC4-B53F-46153144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CDB9AE2-2B14-409E-B22E-913FC1EB24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2E608EC-C3A9-4816-95EC-7656B34BB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45" y="4960957"/>
            <a:ext cx="976769" cy="97676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10ACA8D-2954-4F78-8891-80A0A8DFCC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30" y="3984187"/>
            <a:ext cx="976769" cy="97676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2D82CA7-EFF2-48A6-9E31-9CF58BF19A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7" y="3007415"/>
            <a:ext cx="976769" cy="97676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70632D1-2426-4D8B-8E46-96CB62616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A0857084-DB99-4AAA-BC83-180135637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CA07FF14-949B-4469-8D5B-1FE80F4D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11" name="Прямоугольник: скругленные углы 110">
            <a:extLst>
              <a:ext uri="{FF2B5EF4-FFF2-40B4-BE49-F238E27FC236}">
                <a16:creationId xmlns:a16="http://schemas.microsoft.com/office/drawing/2014/main" id="{C5673435-1FEA-44B3-913D-CDB51AD6552A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420FDB1C-03BE-409B-8DF2-D17254D9A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D007A9-6DF0-43DC-A372-4343ACCD4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13" name="Рисунок 112">
            <a:extLst>
              <a:ext uri="{FF2B5EF4-FFF2-40B4-BE49-F238E27FC236}">
                <a16:creationId xmlns:a16="http://schemas.microsoft.com/office/drawing/2014/main" id="{EDFDB1B6-B6FE-481A-8C1E-5D070D34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14" name="Рисунок 113">
            <a:extLst>
              <a:ext uri="{FF2B5EF4-FFF2-40B4-BE49-F238E27FC236}">
                <a16:creationId xmlns:a16="http://schemas.microsoft.com/office/drawing/2014/main" id="{C65E50EF-6BD4-4679-9C01-623A442D2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115" name="Рисунок 114">
            <a:hlinkClick r:id="rId9" action="ppaction://hlinksldjump"/>
            <a:extLst>
              <a:ext uri="{FF2B5EF4-FFF2-40B4-BE49-F238E27FC236}">
                <a16:creationId xmlns:a16="http://schemas.microsoft.com/office/drawing/2014/main" id="{6FE42CA4-8212-4E1A-B641-A4F851A0A0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45" y="4960957"/>
            <a:ext cx="976769" cy="976769"/>
          </a:xfrm>
          <a:prstGeom prst="rect">
            <a:avLst/>
          </a:prstGeom>
        </p:spPr>
      </p:pic>
      <p:grpSp>
        <p:nvGrpSpPr>
          <p:cNvPr id="116" name="Группа 115">
            <a:extLst>
              <a:ext uri="{FF2B5EF4-FFF2-40B4-BE49-F238E27FC236}">
                <a16:creationId xmlns:a16="http://schemas.microsoft.com/office/drawing/2014/main" id="{A1C8640A-1E0C-4887-A8B7-8155B5F2E1FA}"/>
              </a:ext>
            </a:extLst>
          </p:cNvPr>
          <p:cNvGrpSpPr/>
          <p:nvPr/>
        </p:nvGrpSpPr>
        <p:grpSpPr>
          <a:xfrm rot="19319192">
            <a:off x="9287100" y="4664844"/>
            <a:ext cx="1953538" cy="976770"/>
            <a:chOff x="12722267" y="-1267176"/>
            <a:chExt cx="1953538" cy="976770"/>
          </a:xfrm>
        </p:grpSpPr>
        <p:pic>
          <p:nvPicPr>
            <p:cNvPr id="117" name="Рисунок 116">
              <a:extLst>
                <a:ext uri="{FF2B5EF4-FFF2-40B4-BE49-F238E27FC236}">
                  <a16:creationId xmlns:a16="http://schemas.microsoft.com/office/drawing/2014/main" id="{7F4E4C0F-1290-4CE7-BB77-4E9F0B6AA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699036" y="-1267176"/>
              <a:ext cx="976769" cy="976769"/>
            </a:xfrm>
            <a:prstGeom prst="rect">
              <a:avLst/>
            </a:prstGeom>
          </p:spPr>
        </p:pic>
        <p:pic>
          <p:nvPicPr>
            <p:cNvPr id="118" name="Рисунок 117">
              <a:extLst>
                <a:ext uri="{FF2B5EF4-FFF2-40B4-BE49-F238E27FC236}">
                  <a16:creationId xmlns:a16="http://schemas.microsoft.com/office/drawing/2014/main" id="{28C0067F-3813-4224-A6D8-331FA0F5B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722267" y="-1267175"/>
              <a:ext cx="976769" cy="976769"/>
            </a:xfrm>
            <a:prstGeom prst="rect">
              <a:avLst/>
            </a:prstGeom>
          </p:spPr>
        </p:pic>
      </p:grpSp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8FE15397-D5A2-49C8-A389-620018497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pic>
        <p:nvPicPr>
          <p:cNvPr id="121" name="Рисунок 120">
            <a:extLst>
              <a:ext uri="{FF2B5EF4-FFF2-40B4-BE49-F238E27FC236}">
                <a16:creationId xmlns:a16="http://schemas.microsoft.com/office/drawing/2014/main" id="{37592C42-4392-45CA-AB53-685303FE2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446" y="4423041"/>
            <a:ext cx="485843" cy="1514686"/>
          </a:xfrm>
          <a:prstGeom prst="rect">
            <a:avLst/>
          </a:prstGeom>
        </p:spPr>
      </p:pic>
      <p:pic>
        <p:nvPicPr>
          <p:cNvPr id="122" name="Рисунок 121">
            <a:extLst>
              <a:ext uri="{FF2B5EF4-FFF2-40B4-BE49-F238E27FC236}">
                <a16:creationId xmlns:a16="http://schemas.microsoft.com/office/drawing/2014/main" id="{057544D7-9FD1-4E3A-8421-FEE826DC84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61" y="4427804"/>
            <a:ext cx="247685" cy="752580"/>
          </a:xfrm>
          <a:prstGeom prst="rect">
            <a:avLst/>
          </a:prstGeom>
        </p:spPr>
      </p:pic>
      <p:pic>
        <p:nvPicPr>
          <p:cNvPr id="123" name="Рисунок 122">
            <a:extLst>
              <a:ext uri="{FF2B5EF4-FFF2-40B4-BE49-F238E27FC236}">
                <a16:creationId xmlns:a16="http://schemas.microsoft.com/office/drawing/2014/main" id="{96F18C50-FD48-4DAF-B611-A4193B886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88" y="3937243"/>
            <a:ext cx="476316" cy="504895"/>
          </a:xfrm>
          <a:prstGeom prst="rect">
            <a:avLst/>
          </a:prstGeom>
        </p:spPr>
      </p:pic>
      <p:pic>
        <p:nvPicPr>
          <p:cNvPr id="124" name="Рисунок 123">
            <a:extLst>
              <a:ext uri="{FF2B5EF4-FFF2-40B4-BE49-F238E27FC236}">
                <a16:creationId xmlns:a16="http://schemas.microsoft.com/office/drawing/2014/main" id="{C0851F14-5202-4EE0-A2B1-AF6DD71CA5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93972">
            <a:off x="7593402" y="4270825"/>
            <a:ext cx="1479127" cy="832009"/>
          </a:xfrm>
          <a:prstGeom prst="rect">
            <a:avLst/>
          </a:prstGeom>
        </p:spPr>
      </p:pic>
      <p:pic>
        <p:nvPicPr>
          <p:cNvPr id="125" name="Рисунок 124">
            <a:extLst>
              <a:ext uri="{FF2B5EF4-FFF2-40B4-BE49-F238E27FC236}">
                <a16:creationId xmlns:a16="http://schemas.microsoft.com/office/drawing/2014/main" id="{99973F47-5B51-4D88-AB14-C80B25659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4416">
            <a:off x="7817557" y="4247102"/>
            <a:ext cx="247685" cy="752580"/>
          </a:xfrm>
          <a:prstGeom prst="rect">
            <a:avLst/>
          </a:prstGeom>
        </p:spPr>
      </p:pic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1E462D5C-2FCD-49CA-B57F-8920485DD914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7" name="Рисунок 126">
            <a:extLst>
              <a:ext uri="{FF2B5EF4-FFF2-40B4-BE49-F238E27FC236}">
                <a16:creationId xmlns:a16="http://schemas.microsoft.com/office/drawing/2014/main" id="{FB1176B6-9A93-46ED-B9ED-D5855F2CE0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98" y="581949"/>
            <a:ext cx="789153" cy="1019580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3C837D9F-3E77-467D-9D0F-BC8F846F1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C874F238-D64A-4355-B8B7-8D9F661F6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AC82A3CF-DF91-4826-8474-544E81184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84" name="Прямоугольник: скругленные углы 83">
            <a:extLst>
              <a:ext uri="{FF2B5EF4-FFF2-40B4-BE49-F238E27FC236}">
                <a16:creationId xmlns:a16="http://schemas.microsoft.com/office/drawing/2014/main" id="{EAB0DF6E-FDE5-4491-9711-1C79CEE9FC03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FD306BF7-BE84-48DB-95DB-847B4B0FD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9F5DD0BA-2CF0-4510-A74B-C0C3186D3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BCD3F64C-551F-4419-8A89-42D07E316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1B9B23BC-7995-44E1-ABC3-64298F960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62" y="4423040"/>
            <a:ext cx="485843" cy="1514686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1A8161EF-383C-46F5-8C8F-30CBC8108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77" y="4427803"/>
            <a:ext cx="247685" cy="752580"/>
          </a:xfrm>
          <a:prstGeom prst="rect">
            <a:avLst/>
          </a:prstGeom>
        </p:spPr>
      </p:pic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3E2C5ED9-1F22-411E-9681-BC0A778D8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04" y="3937242"/>
            <a:ext cx="476316" cy="504895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25F3BD11-50BC-4A30-B861-F21AAF83DD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70" y="3965412"/>
            <a:ext cx="1479127" cy="832009"/>
          </a:xfrm>
          <a:prstGeom prst="rect">
            <a:avLst/>
          </a:prstGeom>
        </p:spPr>
      </p:pic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3ADA3846-2D31-4D10-99E0-80B1810F8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11363">
            <a:off x="7479195" y="4174068"/>
            <a:ext cx="247685" cy="752580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0277DE0A-0747-4738-8264-37F7383571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6" y="2030643"/>
            <a:ext cx="976769" cy="976769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34EE5010-76B9-4F0C-A030-3CD58B0A1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05A366FF-F8C1-496E-B7E0-417CBB7512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2AFA8501-F427-4ECE-9DAC-E10376BBB0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45" y="4960957"/>
            <a:ext cx="976769" cy="976769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876D8823-839E-41C4-A729-95741641EE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30" y="3984187"/>
            <a:ext cx="976769" cy="976769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4A0A2033-6DAE-49B3-B90C-922E240CC2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7" y="3007415"/>
            <a:ext cx="976769" cy="976769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55BABF6C-01B8-4812-86F0-F8BDC7249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F817046B-67E2-480E-9FF8-C7EB2860B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B8508607-BD62-4206-9FAF-F6A40F964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FF0FFA07-E1D8-4272-9F15-CB8073F6B215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2F13CC8E-77AA-45D8-A863-B609F2C7B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D86920CD-5360-40FF-A1AC-7B60BE941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6E878B59-9E99-4CE6-9E6A-B893554AE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FC92E30B-006D-4A80-BD46-1F5A29CFFC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B74C0174-9253-4FAB-BA99-BE4A7A2B83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19192">
            <a:off x="10160266" y="4364074"/>
            <a:ext cx="976769" cy="976769"/>
          </a:xfrm>
          <a:prstGeom prst="rect">
            <a:avLst/>
          </a:prstGeom>
        </p:spPr>
      </p:pic>
      <p:pic>
        <p:nvPicPr>
          <p:cNvPr id="128" name="Рисунок 127">
            <a:extLst>
              <a:ext uri="{FF2B5EF4-FFF2-40B4-BE49-F238E27FC236}">
                <a16:creationId xmlns:a16="http://schemas.microsoft.com/office/drawing/2014/main" id="{F4887831-2CD2-422E-B1DF-59D1B15CB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19192">
            <a:off x="9390703" y="4965615"/>
            <a:ext cx="976769" cy="976769"/>
          </a:xfrm>
          <a:prstGeom prst="rect">
            <a:avLst/>
          </a:prstGeom>
        </p:spPr>
      </p:pic>
      <p:pic>
        <p:nvPicPr>
          <p:cNvPr id="129" name="Рисунок 128">
            <a:extLst>
              <a:ext uri="{FF2B5EF4-FFF2-40B4-BE49-F238E27FC236}">
                <a16:creationId xmlns:a16="http://schemas.microsoft.com/office/drawing/2014/main" id="{758DD096-DD5B-448A-849B-000C3FB48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1019AD33-4F9B-4572-B783-D02701910D5F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EF799DC5-3147-4A37-AEDA-A3B2C3D5F8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98" y="581949"/>
            <a:ext cx="789153" cy="1019580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9BC02294-4DB8-495C-A6FD-5FC6B8166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9" y="4420163"/>
            <a:ext cx="485843" cy="1514686"/>
          </a:xfrm>
          <a:prstGeom prst="rect">
            <a:avLst/>
          </a:prstGeom>
        </p:spPr>
      </p:pic>
      <p:pic>
        <p:nvPicPr>
          <p:cNvPr id="134" name="Рисунок 133">
            <a:extLst>
              <a:ext uri="{FF2B5EF4-FFF2-40B4-BE49-F238E27FC236}">
                <a16:creationId xmlns:a16="http://schemas.microsoft.com/office/drawing/2014/main" id="{3B2C15ED-EB5B-40B3-8B01-29ABB97C9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644" y="4424926"/>
            <a:ext cx="247685" cy="752580"/>
          </a:xfrm>
          <a:prstGeom prst="rect">
            <a:avLst/>
          </a:prstGeom>
        </p:spPr>
      </p:pic>
      <p:pic>
        <p:nvPicPr>
          <p:cNvPr id="135" name="Рисунок 134">
            <a:extLst>
              <a:ext uri="{FF2B5EF4-FFF2-40B4-BE49-F238E27FC236}">
                <a16:creationId xmlns:a16="http://schemas.microsoft.com/office/drawing/2014/main" id="{E7871FE1-30E4-4202-BDEB-5826B79F7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71" y="3934365"/>
            <a:ext cx="476316" cy="504895"/>
          </a:xfrm>
          <a:prstGeom prst="rect">
            <a:avLst/>
          </a:prstGeom>
        </p:spPr>
      </p:pic>
      <p:pic>
        <p:nvPicPr>
          <p:cNvPr id="136" name="Рисунок 135">
            <a:extLst>
              <a:ext uri="{FF2B5EF4-FFF2-40B4-BE49-F238E27FC236}">
                <a16:creationId xmlns:a16="http://schemas.microsoft.com/office/drawing/2014/main" id="{490418B3-2142-4C7C-B9AE-C7F1DB3A4F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87514">
            <a:off x="9209277" y="3966357"/>
            <a:ext cx="1479127" cy="832009"/>
          </a:xfrm>
          <a:prstGeom prst="rect">
            <a:avLst/>
          </a:prstGeom>
        </p:spPr>
      </p:pic>
      <p:pic>
        <p:nvPicPr>
          <p:cNvPr id="137" name="Рисунок 136">
            <a:extLst>
              <a:ext uri="{FF2B5EF4-FFF2-40B4-BE49-F238E27FC236}">
                <a16:creationId xmlns:a16="http://schemas.microsoft.com/office/drawing/2014/main" id="{70AF8C2C-DA4E-47CE-B685-6BE259CF6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05967">
            <a:off x="9428568" y="4095980"/>
            <a:ext cx="219970" cy="752580"/>
          </a:xfrm>
          <a:prstGeom prst="rect">
            <a:avLst/>
          </a:prstGeom>
        </p:spPr>
      </p:pic>
      <p:sp>
        <p:nvSpPr>
          <p:cNvPr id="138" name="Прямоугольник 137">
            <a:extLst>
              <a:ext uri="{FF2B5EF4-FFF2-40B4-BE49-F238E27FC236}">
                <a16:creationId xmlns:a16="http://schemas.microsoft.com/office/drawing/2014/main" id="{440C452C-F08A-45C8-8591-41F506AFA414}"/>
              </a:ext>
            </a:extLst>
          </p:cNvPr>
          <p:cNvSpPr/>
          <p:nvPr/>
        </p:nvSpPr>
        <p:spPr>
          <a:xfrm>
            <a:off x="8374460" y="45445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9" name="Рисунок 138">
            <a:extLst>
              <a:ext uri="{FF2B5EF4-FFF2-40B4-BE49-F238E27FC236}">
                <a16:creationId xmlns:a16="http://schemas.microsoft.com/office/drawing/2014/main" id="{384F1C45-9FF1-4752-B8A7-96E193F50D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856" y="552975"/>
            <a:ext cx="789153" cy="1019580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6D254B8E-610A-416C-817C-163A3F42B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63E972F5-8B50-4A9F-889F-20B5EDE5A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E098BEB1-7144-49FD-BAD9-8A0139EB3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20" name="Прямоугольник: скругленные углы 119">
            <a:extLst>
              <a:ext uri="{FF2B5EF4-FFF2-40B4-BE49-F238E27FC236}">
                <a16:creationId xmlns:a16="http://schemas.microsoft.com/office/drawing/2014/main" id="{0A245679-0D1D-422F-AB04-A094C68C09DC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0" name="Рисунок 139">
            <a:extLst>
              <a:ext uri="{FF2B5EF4-FFF2-40B4-BE49-F238E27FC236}">
                <a16:creationId xmlns:a16="http://schemas.microsoft.com/office/drawing/2014/main" id="{96F4F43F-FF7C-4B39-840E-4E45938EA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1A5177CA-5F60-41C7-BA17-6A665D1CC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42" name="Рисунок 141">
            <a:extLst>
              <a:ext uri="{FF2B5EF4-FFF2-40B4-BE49-F238E27FC236}">
                <a16:creationId xmlns:a16="http://schemas.microsoft.com/office/drawing/2014/main" id="{9EDF88D5-1614-46DC-8FF1-D49B360BF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43" name="Рисунок 142">
            <a:extLst>
              <a:ext uri="{FF2B5EF4-FFF2-40B4-BE49-F238E27FC236}">
                <a16:creationId xmlns:a16="http://schemas.microsoft.com/office/drawing/2014/main" id="{52F51C90-4E37-48DE-8747-EF00FFCE7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62" y="4423040"/>
            <a:ext cx="485843" cy="1514686"/>
          </a:xfrm>
          <a:prstGeom prst="rect">
            <a:avLst/>
          </a:prstGeom>
        </p:spPr>
      </p:pic>
      <p:pic>
        <p:nvPicPr>
          <p:cNvPr id="144" name="Рисунок 143">
            <a:extLst>
              <a:ext uri="{FF2B5EF4-FFF2-40B4-BE49-F238E27FC236}">
                <a16:creationId xmlns:a16="http://schemas.microsoft.com/office/drawing/2014/main" id="{917EF335-63D7-4632-BF99-CCA7FB4836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77" y="4427803"/>
            <a:ext cx="247685" cy="752580"/>
          </a:xfrm>
          <a:prstGeom prst="rect">
            <a:avLst/>
          </a:prstGeom>
        </p:spPr>
      </p:pic>
      <p:pic>
        <p:nvPicPr>
          <p:cNvPr id="145" name="Рисунок 144">
            <a:extLst>
              <a:ext uri="{FF2B5EF4-FFF2-40B4-BE49-F238E27FC236}">
                <a16:creationId xmlns:a16="http://schemas.microsoft.com/office/drawing/2014/main" id="{9DF31F04-A269-4C60-8CA9-1AD8BA7FD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04" y="3937242"/>
            <a:ext cx="476316" cy="504895"/>
          </a:xfrm>
          <a:prstGeom prst="rect">
            <a:avLst/>
          </a:prstGeom>
        </p:spPr>
      </p:pic>
      <p:pic>
        <p:nvPicPr>
          <p:cNvPr id="146" name="Рисунок 145">
            <a:extLst>
              <a:ext uri="{FF2B5EF4-FFF2-40B4-BE49-F238E27FC236}">
                <a16:creationId xmlns:a16="http://schemas.microsoft.com/office/drawing/2014/main" id="{2FC306A7-BC80-4B8D-AAD5-AC28CBC318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70" y="3965412"/>
            <a:ext cx="1479127" cy="832009"/>
          </a:xfrm>
          <a:prstGeom prst="rect">
            <a:avLst/>
          </a:prstGeom>
        </p:spPr>
      </p:pic>
      <p:pic>
        <p:nvPicPr>
          <p:cNvPr id="147" name="Рисунок 146">
            <a:extLst>
              <a:ext uri="{FF2B5EF4-FFF2-40B4-BE49-F238E27FC236}">
                <a16:creationId xmlns:a16="http://schemas.microsoft.com/office/drawing/2014/main" id="{08983DD0-5486-4E97-BE2C-61E56C722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11363">
            <a:off x="7479195" y="4174068"/>
            <a:ext cx="247685" cy="752580"/>
          </a:xfrm>
          <a:prstGeom prst="rect">
            <a:avLst/>
          </a:prstGeom>
        </p:spPr>
      </p:pic>
      <p:pic>
        <p:nvPicPr>
          <p:cNvPr id="148" name="Рисунок 147">
            <a:extLst>
              <a:ext uri="{FF2B5EF4-FFF2-40B4-BE49-F238E27FC236}">
                <a16:creationId xmlns:a16="http://schemas.microsoft.com/office/drawing/2014/main" id="{24333AAC-3413-49F2-9457-C0A9D29705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6" y="2030643"/>
            <a:ext cx="976769" cy="976769"/>
          </a:xfrm>
          <a:prstGeom prst="rect">
            <a:avLst/>
          </a:prstGeom>
        </p:spPr>
      </p:pic>
      <p:pic>
        <p:nvPicPr>
          <p:cNvPr id="149" name="Рисунок 148">
            <a:extLst>
              <a:ext uri="{FF2B5EF4-FFF2-40B4-BE49-F238E27FC236}">
                <a16:creationId xmlns:a16="http://schemas.microsoft.com/office/drawing/2014/main" id="{5A063233-F037-4879-9422-B89050F07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150" name="Рисунок 149">
            <a:extLst>
              <a:ext uri="{FF2B5EF4-FFF2-40B4-BE49-F238E27FC236}">
                <a16:creationId xmlns:a16="http://schemas.microsoft.com/office/drawing/2014/main" id="{293BB655-70C7-49CD-B6B1-B57211C4E1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151" name="Рисунок 150">
            <a:extLst>
              <a:ext uri="{FF2B5EF4-FFF2-40B4-BE49-F238E27FC236}">
                <a16:creationId xmlns:a16="http://schemas.microsoft.com/office/drawing/2014/main" id="{6A50EAF6-DE9D-4FDB-ADD1-22D2773D46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45" y="4960957"/>
            <a:ext cx="976769" cy="976769"/>
          </a:xfrm>
          <a:prstGeom prst="rect">
            <a:avLst/>
          </a:prstGeom>
        </p:spPr>
      </p:pic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CF10CD63-3DC9-473B-A384-693B91F871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30" y="3984187"/>
            <a:ext cx="976769" cy="976769"/>
          </a:xfrm>
          <a:prstGeom prst="rect">
            <a:avLst/>
          </a:prstGeom>
        </p:spPr>
      </p:pic>
      <p:pic>
        <p:nvPicPr>
          <p:cNvPr id="153" name="Рисунок 152">
            <a:extLst>
              <a:ext uri="{FF2B5EF4-FFF2-40B4-BE49-F238E27FC236}">
                <a16:creationId xmlns:a16="http://schemas.microsoft.com/office/drawing/2014/main" id="{00EE2E99-E9F7-4245-964E-614A083364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7" y="3007415"/>
            <a:ext cx="976769" cy="976769"/>
          </a:xfrm>
          <a:prstGeom prst="rect">
            <a:avLst/>
          </a:prstGeom>
        </p:spPr>
      </p:pic>
      <p:pic>
        <p:nvPicPr>
          <p:cNvPr id="154" name="Рисунок 153">
            <a:extLst>
              <a:ext uri="{FF2B5EF4-FFF2-40B4-BE49-F238E27FC236}">
                <a16:creationId xmlns:a16="http://schemas.microsoft.com/office/drawing/2014/main" id="{1FF71F44-95A1-40D1-8364-B54ACCDCD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pic>
        <p:nvPicPr>
          <p:cNvPr id="155" name="Рисунок 154">
            <a:extLst>
              <a:ext uri="{FF2B5EF4-FFF2-40B4-BE49-F238E27FC236}">
                <a16:creationId xmlns:a16="http://schemas.microsoft.com/office/drawing/2014/main" id="{E36A8EA0-862E-45CA-9457-988C4A51E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56" name="Рисунок 155">
            <a:extLst>
              <a:ext uri="{FF2B5EF4-FFF2-40B4-BE49-F238E27FC236}">
                <a16:creationId xmlns:a16="http://schemas.microsoft.com/office/drawing/2014/main" id="{87E48BB7-AE41-438E-9470-96A173B86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57" name="Прямоугольник: скругленные углы 156">
            <a:extLst>
              <a:ext uri="{FF2B5EF4-FFF2-40B4-BE49-F238E27FC236}">
                <a16:creationId xmlns:a16="http://schemas.microsoft.com/office/drawing/2014/main" id="{CC392ED8-9C61-431F-B4C0-1A3B90D4170E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B9523417-A36A-453E-9C58-1E1F66F3F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4B7EF02E-9731-409A-9BBC-F45374CAC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99FB79FB-2580-4F31-90E9-42B8CD4E0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61" name="Рисунок 160">
            <a:extLst>
              <a:ext uri="{FF2B5EF4-FFF2-40B4-BE49-F238E27FC236}">
                <a16:creationId xmlns:a16="http://schemas.microsoft.com/office/drawing/2014/main" id="{73EDF54D-3960-45E8-9C10-1DD294CBA7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162" name="Рисунок 161">
            <a:extLst>
              <a:ext uri="{FF2B5EF4-FFF2-40B4-BE49-F238E27FC236}">
                <a16:creationId xmlns:a16="http://schemas.microsoft.com/office/drawing/2014/main" id="{99D30155-E47C-4254-9A47-B51AD3EF6D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89246" y="4960956"/>
            <a:ext cx="976769" cy="976769"/>
          </a:xfrm>
          <a:prstGeom prst="rect">
            <a:avLst/>
          </a:prstGeom>
        </p:spPr>
      </p:pic>
      <p:pic>
        <p:nvPicPr>
          <p:cNvPr id="163" name="Рисунок 162">
            <a:extLst>
              <a:ext uri="{FF2B5EF4-FFF2-40B4-BE49-F238E27FC236}">
                <a16:creationId xmlns:a16="http://schemas.microsoft.com/office/drawing/2014/main" id="{EA9EEF1D-C8E7-4836-849B-6BC2FCBAD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sp>
        <p:nvSpPr>
          <p:cNvPr id="164" name="Прямоугольник 163">
            <a:extLst>
              <a:ext uri="{FF2B5EF4-FFF2-40B4-BE49-F238E27FC236}">
                <a16:creationId xmlns:a16="http://schemas.microsoft.com/office/drawing/2014/main" id="{6A8B56F1-F9A3-4682-9F0D-F1A0576B72EE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9A161C56-5A2C-4B91-BC35-BE0826F5DA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98" y="581949"/>
            <a:ext cx="789153" cy="1019580"/>
          </a:xfrm>
          <a:prstGeom prst="rect">
            <a:avLst/>
          </a:prstGeom>
        </p:spPr>
      </p:pic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640266A0-25FD-44F9-B69C-76B80E4DA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63" y="4420163"/>
            <a:ext cx="485843" cy="1514686"/>
          </a:xfrm>
          <a:prstGeom prst="rect">
            <a:avLst/>
          </a:prstGeom>
        </p:spPr>
      </p:pic>
      <p:pic>
        <p:nvPicPr>
          <p:cNvPr id="168" name="Рисунок 167">
            <a:extLst>
              <a:ext uri="{FF2B5EF4-FFF2-40B4-BE49-F238E27FC236}">
                <a16:creationId xmlns:a16="http://schemas.microsoft.com/office/drawing/2014/main" id="{1A3D74EB-C196-46A4-A40A-8B961D7B8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878" y="4424926"/>
            <a:ext cx="247685" cy="752580"/>
          </a:xfrm>
          <a:prstGeom prst="rect">
            <a:avLst/>
          </a:prstGeom>
        </p:spPr>
      </p:pic>
      <p:pic>
        <p:nvPicPr>
          <p:cNvPr id="169" name="Рисунок 168">
            <a:extLst>
              <a:ext uri="{FF2B5EF4-FFF2-40B4-BE49-F238E27FC236}">
                <a16:creationId xmlns:a16="http://schemas.microsoft.com/office/drawing/2014/main" id="{51CB84AF-D236-42E8-8D20-DE1D97AA6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205" y="3934365"/>
            <a:ext cx="476316" cy="504895"/>
          </a:xfrm>
          <a:prstGeom prst="rect">
            <a:avLst/>
          </a:prstGeom>
        </p:spPr>
      </p:pic>
      <p:pic>
        <p:nvPicPr>
          <p:cNvPr id="170" name="Рисунок 169">
            <a:extLst>
              <a:ext uri="{FF2B5EF4-FFF2-40B4-BE49-F238E27FC236}">
                <a16:creationId xmlns:a16="http://schemas.microsoft.com/office/drawing/2014/main" id="{98C8A484-40D1-4B46-9CF7-DD98DCAF0D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16430">
            <a:off x="9429893" y="4264584"/>
            <a:ext cx="1479127" cy="832009"/>
          </a:xfrm>
          <a:prstGeom prst="rect">
            <a:avLst/>
          </a:prstGeom>
        </p:spPr>
      </p:pic>
      <p:pic>
        <p:nvPicPr>
          <p:cNvPr id="171" name="Рисунок 170">
            <a:extLst>
              <a:ext uri="{FF2B5EF4-FFF2-40B4-BE49-F238E27FC236}">
                <a16:creationId xmlns:a16="http://schemas.microsoft.com/office/drawing/2014/main" id="{056836DA-3598-46F9-9942-C24FAE27A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73019">
            <a:off x="9702793" y="4232429"/>
            <a:ext cx="247685" cy="752580"/>
          </a:xfrm>
          <a:prstGeom prst="rect">
            <a:avLst/>
          </a:prstGeom>
        </p:spPr>
      </p:pic>
      <p:sp>
        <p:nvSpPr>
          <p:cNvPr id="172" name="Прямоугольник 171">
            <a:extLst>
              <a:ext uri="{FF2B5EF4-FFF2-40B4-BE49-F238E27FC236}">
                <a16:creationId xmlns:a16="http://schemas.microsoft.com/office/drawing/2014/main" id="{1039408D-D54D-433D-AC17-37881979E406}"/>
              </a:ext>
            </a:extLst>
          </p:cNvPr>
          <p:cNvSpPr/>
          <p:nvPr/>
        </p:nvSpPr>
        <p:spPr>
          <a:xfrm>
            <a:off x="8374460" y="45445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3" name="Рисунок 172">
            <a:extLst>
              <a:ext uri="{FF2B5EF4-FFF2-40B4-BE49-F238E27FC236}">
                <a16:creationId xmlns:a16="http://schemas.microsoft.com/office/drawing/2014/main" id="{8EED4663-C72C-4704-812D-94D34053C1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856" y="552975"/>
            <a:ext cx="789153" cy="1019580"/>
          </a:xfrm>
          <a:prstGeom prst="rect">
            <a:avLst/>
          </a:prstGeom>
        </p:spPr>
      </p:pic>
      <p:sp>
        <p:nvSpPr>
          <p:cNvPr id="174" name="Прямоугольник 173">
            <a:extLst>
              <a:ext uri="{FF2B5EF4-FFF2-40B4-BE49-F238E27FC236}">
                <a16:creationId xmlns:a16="http://schemas.microsoft.com/office/drawing/2014/main" id="{687C48D4-46B0-4B76-8A09-C9AEE9E5A224}"/>
              </a:ext>
            </a:extLst>
          </p:cNvPr>
          <p:cNvSpPr/>
          <p:nvPr/>
        </p:nvSpPr>
        <p:spPr>
          <a:xfrm>
            <a:off x="7006866" y="43394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5" name="Рисунок 174">
            <a:extLst>
              <a:ext uri="{FF2B5EF4-FFF2-40B4-BE49-F238E27FC236}">
                <a16:creationId xmlns:a16="http://schemas.microsoft.com/office/drawing/2014/main" id="{F261F8A7-AB5A-4E0D-8502-AD6D874DAA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924" y="539622"/>
            <a:ext cx="789153" cy="1019580"/>
          </a:xfrm>
          <a:prstGeom prst="rect">
            <a:avLst/>
          </a:prstGeom>
        </p:spPr>
      </p:pic>
      <p:pic>
        <p:nvPicPr>
          <p:cNvPr id="132" name="Рисунок 131">
            <a:extLst>
              <a:ext uri="{FF2B5EF4-FFF2-40B4-BE49-F238E27FC236}">
                <a16:creationId xmlns:a16="http://schemas.microsoft.com/office/drawing/2014/main" id="{DE90F708-F290-41E8-AAE8-F7F57BCE2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176" name="Рисунок 175">
            <a:extLst>
              <a:ext uri="{FF2B5EF4-FFF2-40B4-BE49-F238E27FC236}">
                <a16:creationId xmlns:a16="http://schemas.microsoft.com/office/drawing/2014/main" id="{DEB65542-98CA-4CEE-8CEC-8D6A30CE1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77" name="Рисунок 176">
            <a:extLst>
              <a:ext uri="{FF2B5EF4-FFF2-40B4-BE49-F238E27FC236}">
                <a16:creationId xmlns:a16="http://schemas.microsoft.com/office/drawing/2014/main" id="{E8C8E53E-0CE4-445F-A493-461190921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78" name="Прямоугольник: скругленные углы 177">
            <a:extLst>
              <a:ext uri="{FF2B5EF4-FFF2-40B4-BE49-F238E27FC236}">
                <a16:creationId xmlns:a16="http://schemas.microsoft.com/office/drawing/2014/main" id="{8BC61948-4CD8-4930-B07B-16618C000A44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9" name="Рисунок 178">
            <a:extLst>
              <a:ext uri="{FF2B5EF4-FFF2-40B4-BE49-F238E27FC236}">
                <a16:creationId xmlns:a16="http://schemas.microsoft.com/office/drawing/2014/main" id="{64FF854D-DA0C-4F7C-89EB-015580B30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180" name="Рисунок 179">
            <a:extLst>
              <a:ext uri="{FF2B5EF4-FFF2-40B4-BE49-F238E27FC236}">
                <a16:creationId xmlns:a16="http://schemas.microsoft.com/office/drawing/2014/main" id="{E3360700-8C58-4C47-B200-B423677C6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81" name="Рисунок 180">
            <a:extLst>
              <a:ext uri="{FF2B5EF4-FFF2-40B4-BE49-F238E27FC236}">
                <a16:creationId xmlns:a16="http://schemas.microsoft.com/office/drawing/2014/main" id="{582EC7A1-028F-42BE-820F-6571797EE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82" name="Рисунок 181">
            <a:extLst>
              <a:ext uri="{FF2B5EF4-FFF2-40B4-BE49-F238E27FC236}">
                <a16:creationId xmlns:a16="http://schemas.microsoft.com/office/drawing/2014/main" id="{5DA9FE1E-E2D7-43BF-AC2A-6C0506602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62" y="4423040"/>
            <a:ext cx="485843" cy="1514686"/>
          </a:xfrm>
          <a:prstGeom prst="rect">
            <a:avLst/>
          </a:prstGeom>
        </p:spPr>
      </p:pic>
      <p:pic>
        <p:nvPicPr>
          <p:cNvPr id="183" name="Рисунок 182">
            <a:extLst>
              <a:ext uri="{FF2B5EF4-FFF2-40B4-BE49-F238E27FC236}">
                <a16:creationId xmlns:a16="http://schemas.microsoft.com/office/drawing/2014/main" id="{FC1AE674-81F6-4DDC-993D-C9CAF0776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77" y="4427803"/>
            <a:ext cx="247685" cy="752580"/>
          </a:xfrm>
          <a:prstGeom prst="rect">
            <a:avLst/>
          </a:prstGeom>
        </p:spPr>
      </p:pic>
      <p:pic>
        <p:nvPicPr>
          <p:cNvPr id="184" name="Рисунок 183">
            <a:extLst>
              <a:ext uri="{FF2B5EF4-FFF2-40B4-BE49-F238E27FC236}">
                <a16:creationId xmlns:a16="http://schemas.microsoft.com/office/drawing/2014/main" id="{05C275DD-00F3-45FB-BA62-0DAB2F15F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04" y="3937242"/>
            <a:ext cx="476316" cy="504895"/>
          </a:xfrm>
          <a:prstGeom prst="rect">
            <a:avLst/>
          </a:prstGeom>
        </p:spPr>
      </p:pic>
      <p:pic>
        <p:nvPicPr>
          <p:cNvPr id="185" name="Рисунок 184">
            <a:extLst>
              <a:ext uri="{FF2B5EF4-FFF2-40B4-BE49-F238E27FC236}">
                <a16:creationId xmlns:a16="http://schemas.microsoft.com/office/drawing/2014/main" id="{DF6362BD-E891-4D7C-8C6A-CDE7AF3A5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70" y="3965412"/>
            <a:ext cx="1479127" cy="832009"/>
          </a:xfrm>
          <a:prstGeom prst="rect">
            <a:avLst/>
          </a:prstGeom>
        </p:spPr>
      </p:pic>
      <p:pic>
        <p:nvPicPr>
          <p:cNvPr id="186" name="Рисунок 185">
            <a:extLst>
              <a:ext uri="{FF2B5EF4-FFF2-40B4-BE49-F238E27FC236}">
                <a16:creationId xmlns:a16="http://schemas.microsoft.com/office/drawing/2014/main" id="{E3EAC872-3C3D-49B0-B767-AEE4222E0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11363">
            <a:off x="7479195" y="4174068"/>
            <a:ext cx="247685" cy="752580"/>
          </a:xfrm>
          <a:prstGeom prst="rect">
            <a:avLst/>
          </a:prstGeom>
        </p:spPr>
      </p:pic>
      <p:pic>
        <p:nvPicPr>
          <p:cNvPr id="187" name="Рисунок 186">
            <a:extLst>
              <a:ext uri="{FF2B5EF4-FFF2-40B4-BE49-F238E27FC236}">
                <a16:creationId xmlns:a16="http://schemas.microsoft.com/office/drawing/2014/main" id="{077078F1-5F8B-482D-BCDA-009D8CB159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6" y="2030643"/>
            <a:ext cx="976769" cy="976769"/>
          </a:xfrm>
          <a:prstGeom prst="rect">
            <a:avLst/>
          </a:prstGeom>
        </p:spPr>
      </p:pic>
      <p:pic>
        <p:nvPicPr>
          <p:cNvPr id="188" name="Рисунок 187">
            <a:extLst>
              <a:ext uri="{FF2B5EF4-FFF2-40B4-BE49-F238E27FC236}">
                <a16:creationId xmlns:a16="http://schemas.microsoft.com/office/drawing/2014/main" id="{CA317CEF-1B21-44BE-AA0F-EA2D8F025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189" name="Рисунок 188">
            <a:extLst>
              <a:ext uri="{FF2B5EF4-FFF2-40B4-BE49-F238E27FC236}">
                <a16:creationId xmlns:a16="http://schemas.microsoft.com/office/drawing/2014/main" id="{6A74A1E8-E977-4595-B524-AE7B5888F5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190" name="Рисунок 189">
            <a:extLst>
              <a:ext uri="{FF2B5EF4-FFF2-40B4-BE49-F238E27FC236}">
                <a16:creationId xmlns:a16="http://schemas.microsoft.com/office/drawing/2014/main" id="{81C5EC2A-9988-40AE-B73E-FA75F87F5D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45" y="4960957"/>
            <a:ext cx="976769" cy="976769"/>
          </a:xfrm>
          <a:prstGeom prst="rect">
            <a:avLst/>
          </a:prstGeom>
        </p:spPr>
      </p:pic>
      <p:pic>
        <p:nvPicPr>
          <p:cNvPr id="191" name="Рисунок 190">
            <a:extLst>
              <a:ext uri="{FF2B5EF4-FFF2-40B4-BE49-F238E27FC236}">
                <a16:creationId xmlns:a16="http://schemas.microsoft.com/office/drawing/2014/main" id="{D87A4F81-56C2-43A4-B968-36606A8039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30" y="3984187"/>
            <a:ext cx="976769" cy="976769"/>
          </a:xfrm>
          <a:prstGeom prst="rect">
            <a:avLst/>
          </a:prstGeom>
        </p:spPr>
      </p:pic>
      <p:pic>
        <p:nvPicPr>
          <p:cNvPr id="192" name="Рисунок 191">
            <a:extLst>
              <a:ext uri="{FF2B5EF4-FFF2-40B4-BE49-F238E27FC236}">
                <a16:creationId xmlns:a16="http://schemas.microsoft.com/office/drawing/2014/main" id="{08BB98A6-202A-43E7-8FF1-792CB3B49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7" y="3007415"/>
            <a:ext cx="976769" cy="976769"/>
          </a:xfrm>
          <a:prstGeom prst="rect">
            <a:avLst/>
          </a:prstGeom>
        </p:spPr>
      </p:pic>
      <p:pic>
        <p:nvPicPr>
          <p:cNvPr id="193" name="Рисунок 192">
            <a:extLst>
              <a:ext uri="{FF2B5EF4-FFF2-40B4-BE49-F238E27FC236}">
                <a16:creationId xmlns:a16="http://schemas.microsoft.com/office/drawing/2014/main" id="{CDE43481-BAD9-4227-9AFD-E320F8098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pic>
        <p:nvPicPr>
          <p:cNvPr id="194" name="Рисунок 193">
            <a:extLst>
              <a:ext uri="{FF2B5EF4-FFF2-40B4-BE49-F238E27FC236}">
                <a16:creationId xmlns:a16="http://schemas.microsoft.com/office/drawing/2014/main" id="{113B1F24-CC1D-4BC5-BCAF-56CAF32D2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95" name="Рисунок 194">
            <a:extLst>
              <a:ext uri="{FF2B5EF4-FFF2-40B4-BE49-F238E27FC236}">
                <a16:creationId xmlns:a16="http://schemas.microsoft.com/office/drawing/2014/main" id="{4612A4D5-8188-49BC-8CAA-5C8E340F0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96" name="Прямоугольник: скругленные углы 195">
            <a:extLst>
              <a:ext uri="{FF2B5EF4-FFF2-40B4-BE49-F238E27FC236}">
                <a16:creationId xmlns:a16="http://schemas.microsoft.com/office/drawing/2014/main" id="{91E884A1-DA66-47D1-A839-515DC3CE8631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7" name="Рисунок 196">
            <a:extLst>
              <a:ext uri="{FF2B5EF4-FFF2-40B4-BE49-F238E27FC236}">
                <a16:creationId xmlns:a16="http://schemas.microsoft.com/office/drawing/2014/main" id="{8B3B9A63-2A42-4D69-AFC6-88B4827C4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98" name="Рисунок 197">
            <a:extLst>
              <a:ext uri="{FF2B5EF4-FFF2-40B4-BE49-F238E27FC236}">
                <a16:creationId xmlns:a16="http://schemas.microsoft.com/office/drawing/2014/main" id="{8D94539E-77DB-4193-806C-7C3E0853A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99" name="Рисунок 198">
            <a:extLst>
              <a:ext uri="{FF2B5EF4-FFF2-40B4-BE49-F238E27FC236}">
                <a16:creationId xmlns:a16="http://schemas.microsoft.com/office/drawing/2014/main" id="{2B15916F-02BD-4869-B82F-211B7EB13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200" name="Рисунок 199">
            <a:hlinkClick r:id="rId11" action="ppaction://hlinksldjump"/>
            <a:extLst>
              <a:ext uri="{FF2B5EF4-FFF2-40B4-BE49-F238E27FC236}">
                <a16:creationId xmlns:a16="http://schemas.microsoft.com/office/drawing/2014/main" id="{98E77C7E-3D20-406C-88A5-B6843295F3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201" name="Рисунок 200">
            <a:extLst>
              <a:ext uri="{FF2B5EF4-FFF2-40B4-BE49-F238E27FC236}">
                <a16:creationId xmlns:a16="http://schemas.microsoft.com/office/drawing/2014/main" id="{8E7DAC7E-989C-4714-BD2A-2D32F1F3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sp>
        <p:nvSpPr>
          <p:cNvPr id="202" name="Прямоугольник 201">
            <a:extLst>
              <a:ext uri="{FF2B5EF4-FFF2-40B4-BE49-F238E27FC236}">
                <a16:creationId xmlns:a16="http://schemas.microsoft.com/office/drawing/2014/main" id="{851EF675-8766-4DC9-8903-0DF836B90246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3" name="Рисунок 202">
            <a:extLst>
              <a:ext uri="{FF2B5EF4-FFF2-40B4-BE49-F238E27FC236}">
                <a16:creationId xmlns:a16="http://schemas.microsoft.com/office/drawing/2014/main" id="{032B012F-9A11-40C2-AFCD-11E9408733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98" y="581949"/>
            <a:ext cx="789153" cy="1019580"/>
          </a:xfrm>
          <a:prstGeom prst="rect">
            <a:avLst/>
          </a:prstGeom>
        </p:spPr>
      </p:pic>
      <p:grpSp>
        <p:nvGrpSpPr>
          <p:cNvPr id="204" name="Группа 203">
            <a:extLst>
              <a:ext uri="{FF2B5EF4-FFF2-40B4-BE49-F238E27FC236}">
                <a16:creationId xmlns:a16="http://schemas.microsoft.com/office/drawing/2014/main" id="{E87FA84F-BF1B-43F1-B145-1F3DE643F8EC}"/>
              </a:ext>
            </a:extLst>
          </p:cNvPr>
          <p:cNvGrpSpPr/>
          <p:nvPr/>
        </p:nvGrpSpPr>
        <p:grpSpPr>
          <a:xfrm>
            <a:off x="8833941" y="3934365"/>
            <a:ext cx="1371380" cy="2000484"/>
            <a:chOff x="7986051" y="3429000"/>
            <a:chExt cx="1371380" cy="2000484"/>
          </a:xfrm>
        </p:grpSpPr>
        <p:pic>
          <p:nvPicPr>
            <p:cNvPr id="205" name="Рисунок 204">
              <a:extLst>
                <a:ext uri="{FF2B5EF4-FFF2-40B4-BE49-F238E27FC236}">
                  <a16:creationId xmlns:a16="http://schemas.microsoft.com/office/drawing/2014/main" id="{65D37716-D296-4F75-BE0B-E63F9F2CE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3736" y="3914798"/>
              <a:ext cx="485843" cy="1514686"/>
            </a:xfrm>
            <a:prstGeom prst="rect">
              <a:avLst/>
            </a:prstGeom>
          </p:spPr>
        </p:pic>
        <p:pic>
          <p:nvPicPr>
            <p:cNvPr id="206" name="Рисунок 205">
              <a:extLst>
                <a:ext uri="{FF2B5EF4-FFF2-40B4-BE49-F238E27FC236}">
                  <a16:creationId xmlns:a16="http://schemas.microsoft.com/office/drawing/2014/main" id="{79B55BF1-7C92-4843-AC52-88E159A4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051" y="3919561"/>
              <a:ext cx="247685" cy="752580"/>
            </a:xfrm>
            <a:prstGeom prst="rect">
              <a:avLst/>
            </a:prstGeom>
          </p:spPr>
        </p:pic>
        <p:pic>
          <p:nvPicPr>
            <p:cNvPr id="207" name="Рисунок 206">
              <a:extLst>
                <a:ext uri="{FF2B5EF4-FFF2-40B4-BE49-F238E27FC236}">
                  <a16:creationId xmlns:a16="http://schemas.microsoft.com/office/drawing/2014/main" id="{7C254D49-CBD8-49CB-8CED-112D8AD73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378" y="3429000"/>
              <a:ext cx="476316" cy="504895"/>
            </a:xfrm>
            <a:prstGeom prst="rect">
              <a:avLst/>
            </a:prstGeom>
          </p:spPr>
        </p:pic>
        <p:pic>
          <p:nvPicPr>
            <p:cNvPr id="208" name="Рисунок 207">
              <a:extLst>
                <a:ext uri="{FF2B5EF4-FFF2-40B4-BE49-F238E27FC236}">
                  <a16:creationId xmlns:a16="http://schemas.microsoft.com/office/drawing/2014/main" id="{80B5DC98-9E27-4B19-B924-811BF2575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272691">
              <a:off x="8201863" y="4193141"/>
              <a:ext cx="1479127" cy="832009"/>
            </a:xfrm>
            <a:prstGeom prst="rect">
              <a:avLst/>
            </a:prstGeom>
          </p:spPr>
        </p:pic>
        <p:pic>
          <p:nvPicPr>
            <p:cNvPr id="209" name="Рисунок 208">
              <a:extLst>
                <a:ext uri="{FF2B5EF4-FFF2-40B4-BE49-F238E27FC236}">
                  <a16:creationId xmlns:a16="http://schemas.microsoft.com/office/drawing/2014/main" id="{A92BEE26-8AD2-4AFE-8823-37B627425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5337" y="3919561"/>
              <a:ext cx="247685" cy="752580"/>
            </a:xfrm>
            <a:prstGeom prst="rect">
              <a:avLst/>
            </a:prstGeom>
          </p:spPr>
        </p:pic>
      </p:grpSp>
      <p:sp>
        <p:nvSpPr>
          <p:cNvPr id="210" name="Прямоугольник 209">
            <a:extLst>
              <a:ext uri="{FF2B5EF4-FFF2-40B4-BE49-F238E27FC236}">
                <a16:creationId xmlns:a16="http://schemas.microsoft.com/office/drawing/2014/main" id="{33E3DDA4-F2CE-48D7-A1D7-22B8C521505B}"/>
              </a:ext>
            </a:extLst>
          </p:cNvPr>
          <p:cNvSpPr/>
          <p:nvPr/>
        </p:nvSpPr>
        <p:spPr>
          <a:xfrm>
            <a:off x="8374460" y="45445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1" name="Рисунок 210">
            <a:extLst>
              <a:ext uri="{FF2B5EF4-FFF2-40B4-BE49-F238E27FC236}">
                <a16:creationId xmlns:a16="http://schemas.microsoft.com/office/drawing/2014/main" id="{04C723AF-332B-4324-A570-43FB001183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856" y="552975"/>
            <a:ext cx="789153" cy="1019580"/>
          </a:xfrm>
          <a:prstGeom prst="rect">
            <a:avLst/>
          </a:prstGeom>
        </p:spPr>
      </p:pic>
      <p:sp>
        <p:nvSpPr>
          <p:cNvPr id="212" name="Прямоугольник 211">
            <a:extLst>
              <a:ext uri="{FF2B5EF4-FFF2-40B4-BE49-F238E27FC236}">
                <a16:creationId xmlns:a16="http://schemas.microsoft.com/office/drawing/2014/main" id="{74FED8DC-2A2A-4555-9B91-1DBB9BE17CBB}"/>
              </a:ext>
            </a:extLst>
          </p:cNvPr>
          <p:cNvSpPr/>
          <p:nvPr/>
        </p:nvSpPr>
        <p:spPr>
          <a:xfrm>
            <a:off x="7006866" y="43394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3" name="Рисунок 212">
            <a:extLst>
              <a:ext uri="{FF2B5EF4-FFF2-40B4-BE49-F238E27FC236}">
                <a16:creationId xmlns:a16="http://schemas.microsoft.com/office/drawing/2014/main" id="{C5F23544-2797-470C-A862-7F2030E181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924" y="539622"/>
            <a:ext cx="789153" cy="1019580"/>
          </a:xfrm>
          <a:prstGeom prst="rect">
            <a:avLst/>
          </a:prstGeom>
        </p:spPr>
      </p:pic>
      <p:sp>
        <p:nvSpPr>
          <p:cNvPr id="214" name="Прямоугольник 213">
            <a:extLst>
              <a:ext uri="{FF2B5EF4-FFF2-40B4-BE49-F238E27FC236}">
                <a16:creationId xmlns:a16="http://schemas.microsoft.com/office/drawing/2014/main" id="{7A428DCA-D49E-42DB-A1AA-44441850A376}"/>
              </a:ext>
            </a:extLst>
          </p:cNvPr>
          <p:cNvSpPr/>
          <p:nvPr/>
        </p:nvSpPr>
        <p:spPr>
          <a:xfrm>
            <a:off x="5616375" y="41929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5" name="Рисунок 214">
            <a:extLst>
              <a:ext uri="{FF2B5EF4-FFF2-40B4-BE49-F238E27FC236}">
                <a16:creationId xmlns:a16="http://schemas.microsoft.com/office/drawing/2014/main" id="{DF56A4F3-C2AE-4D7F-AFEC-BCDFD1E6E2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570" y="524515"/>
            <a:ext cx="789153" cy="10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4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3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0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0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0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0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0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000"/>
                            </p:stCondLst>
                            <p:childTnLst>
                              <p:par>
                                <p:cTn id="10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0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0"/>
                            </p:stCondLst>
                            <p:childTnLst>
                              <p:par>
                                <p:cTn id="1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/>
      <p:bldP spid="196" grpId="0" animBg="1"/>
      <p:bldP spid="202" grpId="0" animBg="1"/>
      <p:bldP spid="210" grpId="0" animBg="1"/>
      <p:bldP spid="212" grpId="0" animBg="1"/>
      <p:bldP spid="2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0E846D-C48B-494F-A7C8-EDDC9F8F3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B65A37-F3EC-4616-A36F-A6D51D219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5C7F5E-A563-4192-951E-AE0EFDD97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FEAE94B6-5F7E-4C90-B9A2-E75C92413096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46EA6A-50ED-40EA-B41A-23859BC05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534ADA2-D7D5-487F-A30F-897A7EB99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AAA9890-3526-40F6-8086-7F14E93BD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29148B03-C7D5-4614-8373-EB9203E28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62" y="4423040"/>
            <a:ext cx="485843" cy="1514686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348F81A5-0475-4C87-8471-DCB85E66FC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77" y="4427803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2754D84-E79C-41AA-91BC-B529D653BA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04" y="3937242"/>
            <a:ext cx="476316" cy="504895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F8A9BF6-5FEE-48FF-9E26-19EE6DE2CB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70" y="3965412"/>
            <a:ext cx="1479127" cy="83200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FD2EB1CC-E99E-4F3A-BC51-D050CD30A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11363">
            <a:off x="7479195" y="4174068"/>
            <a:ext cx="247685" cy="752580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8B27ECB-8CD4-40C2-A0D8-A027F1835B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6" y="2030643"/>
            <a:ext cx="976769" cy="97676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62BA23-0368-4BC4-B53F-46153144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ECDB9AE2-2B14-409E-B22E-913FC1EB24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22E608EC-C3A9-4816-95EC-7656B34BB1D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45" y="4960957"/>
            <a:ext cx="976769" cy="97676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510ACA8D-2954-4F78-8891-80A0A8DFCC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30" y="3984187"/>
            <a:ext cx="976769" cy="97676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B2D82CA7-EFF2-48A6-9E31-9CF58BF19A7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7" y="3007415"/>
            <a:ext cx="976769" cy="97676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70632D1-2426-4D8B-8E46-96CB62616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A0857084-DB99-4AAA-BC83-180135637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CA07FF14-949B-4469-8D5B-1FE80F4DA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11" name="Прямоугольник: скругленные углы 110">
            <a:extLst>
              <a:ext uri="{FF2B5EF4-FFF2-40B4-BE49-F238E27FC236}">
                <a16:creationId xmlns:a16="http://schemas.microsoft.com/office/drawing/2014/main" id="{C5673435-1FEA-44B3-913D-CDB51AD6552A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420FDB1C-03BE-409B-8DF2-D17254D9A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D007A9-6DF0-43DC-A372-4343ACCD4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13" name="Рисунок 112">
            <a:extLst>
              <a:ext uri="{FF2B5EF4-FFF2-40B4-BE49-F238E27FC236}">
                <a16:creationId xmlns:a16="http://schemas.microsoft.com/office/drawing/2014/main" id="{EDFDB1B6-B6FE-481A-8C1E-5D070D340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14" name="Рисунок 113">
            <a:extLst>
              <a:ext uri="{FF2B5EF4-FFF2-40B4-BE49-F238E27FC236}">
                <a16:creationId xmlns:a16="http://schemas.microsoft.com/office/drawing/2014/main" id="{C65E50EF-6BD4-4679-9C01-623A442D2D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115" name="Рисунок 114">
            <a:hlinkClick r:id="rId9" action="ppaction://hlinksldjump"/>
            <a:extLst>
              <a:ext uri="{FF2B5EF4-FFF2-40B4-BE49-F238E27FC236}">
                <a16:creationId xmlns:a16="http://schemas.microsoft.com/office/drawing/2014/main" id="{6FE42CA4-8212-4E1A-B641-A4F851A0A0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45" y="4960957"/>
            <a:ext cx="976769" cy="976769"/>
          </a:xfrm>
          <a:prstGeom prst="rect">
            <a:avLst/>
          </a:prstGeom>
        </p:spPr>
      </p:pic>
      <p:grpSp>
        <p:nvGrpSpPr>
          <p:cNvPr id="116" name="Группа 115">
            <a:extLst>
              <a:ext uri="{FF2B5EF4-FFF2-40B4-BE49-F238E27FC236}">
                <a16:creationId xmlns:a16="http://schemas.microsoft.com/office/drawing/2014/main" id="{A1C8640A-1E0C-4887-A8B7-8155B5F2E1FA}"/>
              </a:ext>
            </a:extLst>
          </p:cNvPr>
          <p:cNvGrpSpPr/>
          <p:nvPr/>
        </p:nvGrpSpPr>
        <p:grpSpPr>
          <a:xfrm rot="19319192">
            <a:off x="9287100" y="4664844"/>
            <a:ext cx="1953538" cy="976770"/>
            <a:chOff x="12722267" y="-1267176"/>
            <a:chExt cx="1953538" cy="976770"/>
          </a:xfrm>
        </p:grpSpPr>
        <p:pic>
          <p:nvPicPr>
            <p:cNvPr id="117" name="Рисунок 116">
              <a:extLst>
                <a:ext uri="{FF2B5EF4-FFF2-40B4-BE49-F238E27FC236}">
                  <a16:creationId xmlns:a16="http://schemas.microsoft.com/office/drawing/2014/main" id="{7F4E4C0F-1290-4CE7-BB77-4E9F0B6AA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699036" y="-1267176"/>
              <a:ext cx="976769" cy="976769"/>
            </a:xfrm>
            <a:prstGeom prst="rect">
              <a:avLst/>
            </a:prstGeom>
          </p:spPr>
        </p:pic>
        <p:pic>
          <p:nvPicPr>
            <p:cNvPr id="118" name="Рисунок 117">
              <a:extLst>
                <a:ext uri="{FF2B5EF4-FFF2-40B4-BE49-F238E27FC236}">
                  <a16:creationId xmlns:a16="http://schemas.microsoft.com/office/drawing/2014/main" id="{28C0067F-3813-4224-A6D8-331FA0F5B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2722267" y="-1267175"/>
              <a:ext cx="976769" cy="976769"/>
            </a:xfrm>
            <a:prstGeom prst="rect">
              <a:avLst/>
            </a:prstGeom>
          </p:spPr>
        </p:pic>
      </p:grpSp>
      <p:pic>
        <p:nvPicPr>
          <p:cNvPr id="119" name="Рисунок 118">
            <a:extLst>
              <a:ext uri="{FF2B5EF4-FFF2-40B4-BE49-F238E27FC236}">
                <a16:creationId xmlns:a16="http://schemas.microsoft.com/office/drawing/2014/main" id="{8FE15397-D5A2-49C8-A389-620018497D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pic>
        <p:nvPicPr>
          <p:cNvPr id="121" name="Рисунок 120">
            <a:extLst>
              <a:ext uri="{FF2B5EF4-FFF2-40B4-BE49-F238E27FC236}">
                <a16:creationId xmlns:a16="http://schemas.microsoft.com/office/drawing/2014/main" id="{37592C42-4392-45CA-AB53-685303FE2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446" y="4423041"/>
            <a:ext cx="485843" cy="1514686"/>
          </a:xfrm>
          <a:prstGeom prst="rect">
            <a:avLst/>
          </a:prstGeom>
        </p:spPr>
      </p:pic>
      <p:pic>
        <p:nvPicPr>
          <p:cNvPr id="122" name="Рисунок 121">
            <a:extLst>
              <a:ext uri="{FF2B5EF4-FFF2-40B4-BE49-F238E27FC236}">
                <a16:creationId xmlns:a16="http://schemas.microsoft.com/office/drawing/2014/main" id="{057544D7-9FD1-4E3A-8421-FEE826DC84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761" y="4427804"/>
            <a:ext cx="247685" cy="752580"/>
          </a:xfrm>
          <a:prstGeom prst="rect">
            <a:avLst/>
          </a:prstGeom>
        </p:spPr>
      </p:pic>
      <p:pic>
        <p:nvPicPr>
          <p:cNvPr id="123" name="Рисунок 122">
            <a:extLst>
              <a:ext uri="{FF2B5EF4-FFF2-40B4-BE49-F238E27FC236}">
                <a16:creationId xmlns:a16="http://schemas.microsoft.com/office/drawing/2014/main" id="{96F18C50-FD48-4DAF-B611-A4193B8866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088" y="3937243"/>
            <a:ext cx="476316" cy="504895"/>
          </a:xfrm>
          <a:prstGeom prst="rect">
            <a:avLst/>
          </a:prstGeom>
        </p:spPr>
      </p:pic>
      <p:pic>
        <p:nvPicPr>
          <p:cNvPr id="124" name="Рисунок 123">
            <a:extLst>
              <a:ext uri="{FF2B5EF4-FFF2-40B4-BE49-F238E27FC236}">
                <a16:creationId xmlns:a16="http://schemas.microsoft.com/office/drawing/2014/main" id="{C0851F14-5202-4EE0-A2B1-AF6DD71CA5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593972">
            <a:off x="7593402" y="4270825"/>
            <a:ext cx="1479127" cy="832009"/>
          </a:xfrm>
          <a:prstGeom prst="rect">
            <a:avLst/>
          </a:prstGeom>
        </p:spPr>
      </p:pic>
      <p:pic>
        <p:nvPicPr>
          <p:cNvPr id="125" name="Рисунок 124">
            <a:extLst>
              <a:ext uri="{FF2B5EF4-FFF2-40B4-BE49-F238E27FC236}">
                <a16:creationId xmlns:a16="http://schemas.microsoft.com/office/drawing/2014/main" id="{99973F47-5B51-4D88-AB14-C80B256593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64416">
            <a:off x="7817557" y="4247102"/>
            <a:ext cx="247685" cy="752580"/>
          </a:xfrm>
          <a:prstGeom prst="rect">
            <a:avLst/>
          </a:prstGeom>
        </p:spPr>
      </p:pic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1E462D5C-2FCD-49CA-B57F-8920485DD914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7" name="Рисунок 126">
            <a:extLst>
              <a:ext uri="{FF2B5EF4-FFF2-40B4-BE49-F238E27FC236}">
                <a16:creationId xmlns:a16="http://schemas.microsoft.com/office/drawing/2014/main" id="{FB1176B6-9A93-46ED-B9ED-D5855F2CE0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98" y="581949"/>
            <a:ext cx="789153" cy="1019580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3C837D9F-3E77-467D-9D0F-BC8F846F1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C874F238-D64A-4355-B8B7-8D9F661F6F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AC82A3CF-DF91-4826-8474-544E811846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84" name="Прямоугольник: скругленные углы 83">
            <a:extLst>
              <a:ext uri="{FF2B5EF4-FFF2-40B4-BE49-F238E27FC236}">
                <a16:creationId xmlns:a16="http://schemas.microsoft.com/office/drawing/2014/main" id="{EAB0DF6E-FDE5-4491-9711-1C79CEE9FC03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FD306BF7-BE84-48DB-95DB-847B4B0FD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9F5DD0BA-2CF0-4510-A74B-C0C3186D3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BCD3F64C-551F-4419-8A89-42D07E316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1B9B23BC-7995-44E1-ABC3-64298F960C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62" y="4423040"/>
            <a:ext cx="485843" cy="1514686"/>
          </a:xfrm>
          <a:prstGeom prst="rect">
            <a:avLst/>
          </a:prstGeom>
        </p:spPr>
      </p:pic>
      <p:pic>
        <p:nvPicPr>
          <p:cNvPr id="89" name="Рисунок 88">
            <a:extLst>
              <a:ext uri="{FF2B5EF4-FFF2-40B4-BE49-F238E27FC236}">
                <a16:creationId xmlns:a16="http://schemas.microsoft.com/office/drawing/2014/main" id="{1A8161EF-383C-46F5-8C8F-30CBC8108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77" y="4427803"/>
            <a:ext cx="247685" cy="752580"/>
          </a:xfrm>
          <a:prstGeom prst="rect">
            <a:avLst/>
          </a:prstGeom>
        </p:spPr>
      </p:pic>
      <p:pic>
        <p:nvPicPr>
          <p:cNvPr id="90" name="Рисунок 89">
            <a:extLst>
              <a:ext uri="{FF2B5EF4-FFF2-40B4-BE49-F238E27FC236}">
                <a16:creationId xmlns:a16="http://schemas.microsoft.com/office/drawing/2014/main" id="{3E2C5ED9-1F22-411E-9681-BC0A778D89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04" y="3937242"/>
            <a:ext cx="476316" cy="504895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25F3BD11-50BC-4A30-B861-F21AAF83DD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70" y="3965412"/>
            <a:ext cx="1479127" cy="832009"/>
          </a:xfrm>
          <a:prstGeom prst="rect">
            <a:avLst/>
          </a:prstGeom>
        </p:spPr>
      </p:pic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3ADA3846-2D31-4D10-99E0-80B1810F8A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11363">
            <a:off x="7479195" y="4174068"/>
            <a:ext cx="247685" cy="752580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0277DE0A-0747-4738-8264-37F7383571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6" y="2030643"/>
            <a:ext cx="976769" cy="976769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34EE5010-76B9-4F0C-A030-3CD58B0A1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05A366FF-F8C1-496E-B7E0-417CBB7512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2AFA8501-F427-4ECE-9DAC-E10376BBB0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45" y="4960957"/>
            <a:ext cx="976769" cy="976769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876D8823-839E-41C4-A729-95741641EE1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30" y="3984187"/>
            <a:ext cx="976769" cy="976769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4A0A2033-6DAE-49B3-B90C-922E240CC2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7" y="3007415"/>
            <a:ext cx="976769" cy="976769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55BABF6C-01B8-4812-86F0-F8BDC72494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pic>
        <p:nvPicPr>
          <p:cNvPr id="100" name="Рисунок 99">
            <a:extLst>
              <a:ext uri="{FF2B5EF4-FFF2-40B4-BE49-F238E27FC236}">
                <a16:creationId xmlns:a16="http://schemas.microsoft.com/office/drawing/2014/main" id="{F817046B-67E2-480E-9FF8-C7EB2860B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B8508607-BD62-4206-9FAF-F6A40F9642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02" name="Прямоугольник: скругленные углы 101">
            <a:extLst>
              <a:ext uri="{FF2B5EF4-FFF2-40B4-BE49-F238E27FC236}">
                <a16:creationId xmlns:a16="http://schemas.microsoft.com/office/drawing/2014/main" id="{FF0FFA07-E1D8-4272-9F15-CB8073F6B215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3" name="Рисунок 102">
            <a:extLst>
              <a:ext uri="{FF2B5EF4-FFF2-40B4-BE49-F238E27FC236}">
                <a16:creationId xmlns:a16="http://schemas.microsoft.com/office/drawing/2014/main" id="{2F13CC8E-77AA-45D8-A863-B609F2C7B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04" name="Рисунок 103">
            <a:extLst>
              <a:ext uri="{FF2B5EF4-FFF2-40B4-BE49-F238E27FC236}">
                <a16:creationId xmlns:a16="http://schemas.microsoft.com/office/drawing/2014/main" id="{D86920CD-5360-40FF-A1AC-7B60BE941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6E878B59-9E99-4CE6-9E6A-B893554AE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FC92E30B-006D-4A80-BD46-1F5A29CFFC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108" name="Рисунок 107">
            <a:extLst>
              <a:ext uri="{FF2B5EF4-FFF2-40B4-BE49-F238E27FC236}">
                <a16:creationId xmlns:a16="http://schemas.microsoft.com/office/drawing/2014/main" id="{B74C0174-9253-4FAB-BA99-BE4A7A2B83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19192">
            <a:off x="10160266" y="4364074"/>
            <a:ext cx="976769" cy="976769"/>
          </a:xfrm>
          <a:prstGeom prst="rect">
            <a:avLst/>
          </a:prstGeom>
        </p:spPr>
      </p:pic>
      <p:pic>
        <p:nvPicPr>
          <p:cNvPr id="128" name="Рисунок 127">
            <a:extLst>
              <a:ext uri="{FF2B5EF4-FFF2-40B4-BE49-F238E27FC236}">
                <a16:creationId xmlns:a16="http://schemas.microsoft.com/office/drawing/2014/main" id="{F4887831-2CD2-422E-B1DF-59D1B15CB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19192">
            <a:off x="9390703" y="4965615"/>
            <a:ext cx="976769" cy="976769"/>
          </a:xfrm>
          <a:prstGeom prst="rect">
            <a:avLst/>
          </a:prstGeom>
        </p:spPr>
      </p:pic>
      <p:pic>
        <p:nvPicPr>
          <p:cNvPr id="129" name="Рисунок 128">
            <a:extLst>
              <a:ext uri="{FF2B5EF4-FFF2-40B4-BE49-F238E27FC236}">
                <a16:creationId xmlns:a16="http://schemas.microsoft.com/office/drawing/2014/main" id="{758DD096-DD5B-448A-849B-000C3FB48A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sp>
        <p:nvSpPr>
          <p:cNvPr id="130" name="Прямоугольник 129">
            <a:extLst>
              <a:ext uri="{FF2B5EF4-FFF2-40B4-BE49-F238E27FC236}">
                <a16:creationId xmlns:a16="http://schemas.microsoft.com/office/drawing/2014/main" id="{1019AD33-4F9B-4572-B783-D02701910D5F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1" name="Рисунок 130">
            <a:extLst>
              <a:ext uri="{FF2B5EF4-FFF2-40B4-BE49-F238E27FC236}">
                <a16:creationId xmlns:a16="http://schemas.microsoft.com/office/drawing/2014/main" id="{EF799DC5-3147-4A37-AEDA-A3B2C3D5F8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98" y="581949"/>
            <a:ext cx="789153" cy="1019580"/>
          </a:xfrm>
          <a:prstGeom prst="rect">
            <a:avLst/>
          </a:prstGeom>
        </p:spPr>
      </p:pic>
      <p:pic>
        <p:nvPicPr>
          <p:cNvPr id="133" name="Рисунок 132">
            <a:extLst>
              <a:ext uri="{FF2B5EF4-FFF2-40B4-BE49-F238E27FC236}">
                <a16:creationId xmlns:a16="http://schemas.microsoft.com/office/drawing/2014/main" id="{9BC02294-4DB8-495C-A6FD-5FC6B8166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9" y="4420163"/>
            <a:ext cx="485843" cy="1514686"/>
          </a:xfrm>
          <a:prstGeom prst="rect">
            <a:avLst/>
          </a:prstGeom>
        </p:spPr>
      </p:pic>
      <p:pic>
        <p:nvPicPr>
          <p:cNvPr id="134" name="Рисунок 133">
            <a:extLst>
              <a:ext uri="{FF2B5EF4-FFF2-40B4-BE49-F238E27FC236}">
                <a16:creationId xmlns:a16="http://schemas.microsoft.com/office/drawing/2014/main" id="{3B2C15ED-EB5B-40B3-8B01-29ABB97C9E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644" y="4424926"/>
            <a:ext cx="247685" cy="752580"/>
          </a:xfrm>
          <a:prstGeom prst="rect">
            <a:avLst/>
          </a:prstGeom>
        </p:spPr>
      </p:pic>
      <p:pic>
        <p:nvPicPr>
          <p:cNvPr id="135" name="Рисунок 134">
            <a:extLst>
              <a:ext uri="{FF2B5EF4-FFF2-40B4-BE49-F238E27FC236}">
                <a16:creationId xmlns:a16="http://schemas.microsoft.com/office/drawing/2014/main" id="{E7871FE1-30E4-4202-BDEB-5826B79F71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971" y="3934365"/>
            <a:ext cx="476316" cy="504895"/>
          </a:xfrm>
          <a:prstGeom prst="rect">
            <a:avLst/>
          </a:prstGeom>
        </p:spPr>
      </p:pic>
      <p:pic>
        <p:nvPicPr>
          <p:cNvPr id="136" name="Рисунок 135">
            <a:extLst>
              <a:ext uri="{FF2B5EF4-FFF2-40B4-BE49-F238E27FC236}">
                <a16:creationId xmlns:a16="http://schemas.microsoft.com/office/drawing/2014/main" id="{490418B3-2142-4C7C-B9AE-C7F1DB3A4F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87514">
            <a:off x="9209277" y="3966357"/>
            <a:ext cx="1479127" cy="832009"/>
          </a:xfrm>
          <a:prstGeom prst="rect">
            <a:avLst/>
          </a:prstGeom>
        </p:spPr>
      </p:pic>
      <p:pic>
        <p:nvPicPr>
          <p:cNvPr id="137" name="Рисунок 136">
            <a:extLst>
              <a:ext uri="{FF2B5EF4-FFF2-40B4-BE49-F238E27FC236}">
                <a16:creationId xmlns:a16="http://schemas.microsoft.com/office/drawing/2014/main" id="{70AF8C2C-DA4E-47CE-B685-6BE259CF66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05967">
            <a:off x="9428568" y="4095980"/>
            <a:ext cx="219970" cy="752580"/>
          </a:xfrm>
          <a:prstGeom prst="rect">
            <a:avLst/>
          </a:prstGeom>
        </p:spPr>
      </p:pic>
      <p:sp>
        <p:nvSpPr>
          <p:cNvPr id="138" name="Прямоугольник 137">
            <a:extLst>
              <a:ext uri="{FF2B5EF4-FFF2-40B4-BE49-F238E27FC236}">
                <a16:creationId xmlns:a16="http://schemas.microsoft.com/office/drawing/2014/main" id="{440C452C-F08A-45C8-8591-41F506AFA414}"/>
              </a:ext>
            </a:extLst>
          </p:cNvPr>
          <p:cNvSpPr/>
          <p:nvPr/>
        </p:nvSpPr>
        <p:spPr>
          <a:xfrm>
            <a:off x="8374460" y="45445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9" name="Рисунок 138">
            <a:extLst>
              <a:ext uri="{FF2B5EF4-FFF2-40B4-BE49-F238E27FC236}">
                <a16:creationId xmlns:a16="http://schemas.microsoft.com/office/drawing/2014/main" id="{384F1C45-9FF1-4752-B8A7-96E193F50D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856" y="552975"/>
            <a:ext cx="789153" cy="1019580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6D254B8E-610A-416C-817C-163A3F42B5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63E972F5-8B50-4A9F-889F-20B5EDE5A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07" name="Рисунок 106">
            <a:extLst>
              <a:ext uri="{FF2B5EF4-FFF2-40B4-BE49-F238E27FC236}">
                <a16:creationId xmlns:a16="http://schemas.microsoft.com/office/drawing/2014/main" id="{E098BEB1-7144-49FD-BAD9-8A0139EB3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20" name="Прямоугольник: скругленные углы 119">
            <a:extLst>
              <a:ext uri="{FF2B5EF4-FFF2-40B4-BE49-F238E27FC236}">
                <a16:creationId xmlns:a16="http://schemas.microsoft.com/office/drawing/2014/main" id="{0A245679-0D1D-422F-AB04-A094C68C09DC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0" name="Рисунок 139">
            <a:extLst>
              <a:ext uri="{FF2B5EF4-FFF2-40B4-BE49-F238E27FC236}">
                <a16:creationId xmlns:a16="http://schemas.microsoft.com/office/drawing/2014/main" id="{96F4F43F-FF7C-4B39-840E-4E45938EA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141" name="Рисунок 140">
            <a:extLst>
              <a:ext uri="{FF2B5EF4-FFF2-40B4-BE49-F238E27FC236}">
                <a16:creationId xmlns:a16="http://schemas.microsoft.com/office/drawing/2014/main" id="{1A5177CA-5F60-41C7-BA17-6A665D1CC3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42" name="Рисунок 141">
            <a:extLst>
              <a:ext uri="{FF2B5EF4-FFF2-40B4-BE49-F238E27FC236}">
                <a16:creationId xmlns:a16="http://schemas.microsoft.com/office/drawing/2014/main" id="{9EDF88D5-1614-46DC-8FF1-D49B360BF8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43" name="Рисунок 142">
            <a:extLst>
              <a:ext uri="{FF2B5EF4-FFF2-40B4-BE49-F238E27FC236}">
                <a16:creationId xmlns:a16="http://schemas.microsoft.com/office/drawing/2014/main" id="{52F51C90-4E37-48DE-8747-EF00FFCE7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62" y="4423040"/>
            <a:ext cx="485843" cy="1514686"/>
          </a:xfrm>
          <a:prstGeom prst="rect">
            <a:avLst/>
          </a:prstGeom>
        </p:spPr>
      </p:pic>
      <p:pic>
        <p:nvPicPr>
          <p:cNvPr id="144" name="Рисунок 143">
            <a:extLst>
              <a:ext uri="{FF2B5EF4-FFF2-40B4-BE49-F238E27FC236}">
                <a16:creationId xmlns:a16="http://schemas.microsoft.com/office/drawing/2014/main" id="{917EF335-63D7-4632-BF99-CCA7FB4836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77" y="4427803"/>
            <a:ext cx="247685" cy="752580"/>
          </a:xfrm>
          <a:prstGeom prst="rect">
            <a:avLst/>
          </a:prstGeom>
        </p:spPr>
      </p:pic>
      <p:pic>
        <p:nvPicPr>
          <p:cNvPr id="145" name="Рисунок 144">
            <a:extLst>
              <a:ext uri="{FF2B5EF4-FFF2-40B4-BE49-F238E27FC236}">
                <a16:creationId xmlns:a16="http://schemas.microsoft.com/office/drawing/2014/main" id="{9DF31F04-A269-4C60-8CA9-1AD8BA7FD5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04" y="3937242"/>
            <a:ext cx="476316" cy="504895"/>
          </a:xfrm>
          <a:prstGeom prst="rect">
            <a:avLst/>
          </a:prstGeom>
        </p:spPr>
      </p:pic>
      <p:pic>
        <p:nvPicPr>
          <p:cNvPr id="146" name="Рисунок 145">
            <a:extLst>
              <a:ext uri="{FF2B5EF4-FFF2-40B4-BE49-F238E27FC236}">
                <a16:creationId xmlns:a16="http://schemas.microsoft.com/office/drawing/2014/main" id="{2FC306A7-BC80-4B8D-AAD5-AC28CBC318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70" y="3965412"/>
            <a:ext cx="1479127" cy="832009"/>
          </a:xfrm>
          <a:prstGeom prst="rect">
            <a:avLst/>
          </a:prstGeom>
        </p:spPr>
      </p:pic>
      <p:pic>
        <p:nvPicPr>
          <p:cNvPr id="147" name="Рисунок 146">
            <a:extLst>
              <a:ext uri="{FF2B5EF4-FFF2-40B4-BE49-F238E27FC236}">
                <a16:creationId xmlns:a16="http://schemas.microsoft.com/office/drawing/2014/main" id="{08983DD0-5486-4E97-BE2C-61E56C722E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11363">
            <a:off x="7479195" y="4174068"/>
            <a:ext cx="247685" cy="752580"/>
          </a:xfrm>
          <a:prstGeom prst="rect">
            <a:avLst/>
          </a:prstGeom>
        </p:spPr>
      </p:pic>
      <p:pic>
        <p:nvPicPr>
          <p:cNvPr id="148" name="Рисунок 147">
            <a:extLst>
              <a:ext uri="{FF2B5EF4-FFF2-40B4-BE49-F238E27FC236}">
                <a16:creationId xmlns:a16="http://schemas.microsoft.com/office/drawing/2014/main" id="{24333AAC-3413-49F2-9457-C0A9D29705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6" y="2030643"/>
            <a:ext cx="976769" cy="976769"/>
          </a:xfrm>
          <a:prstGeom prst="rect">
            <a:avLst/>
          </a:prstGeom>
        </p:spPr>
      </p:pic>
      <p:pic>
        <p:nvPicPr>
          <p:cNvPr id="149" name="Рисунок 148">
            <a:extLst>
              <a:ext uri="{FF2B5EF4-FFF2-40B4-BE49-F238E27FC236}">
                <a16:creationId xmlns:a16="http://schemas.microsoft.com/office/drawing/2014/main" id="{5A063233-F037-4879-9422-B89050F074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150" name="Рисунок 149">
            <a:extLst>
              <a:ext uri="{FF2B5EF4-FFF2-40B4-BE49-F238E27FC236}">
                <a16:creationId xmlns:a16="http://schemas.microsoft.com/office/drawing/2014/main" id="{293BB655-70C7-49CD-B6B1-B57211C4E1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151" name="Рисунок 150">
            <a:extLst>
              <a:ext uri="{FF2B5EF4-FFF2-40B4-BE49-F238E27FC236}">
                <a16:creationId xmlns:a16="http://schemas.microsoft.com/office/drawing/2014/main" id="{6A50EAF6-DE9D-4FDB-ADD1-22D2773D46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45" y="4960957"/>
            <a:ext cx="976769" cy="976769"/>
          </a:xfrm>
          <a:prstGeom prst="rect">
            <a:avLst/>
          </a:prstGeom>
        </p:spPr>
      </p:pic>
      <p:pic>
        <p:nvPicPr>
          <p:cNvPr id="152" name="Рисунок 151">
            <a:extLst>
              <a:ext uri="{FF2B5EF4-FFF2-40B4-BE49-F238E27FC236}">
                <a16:creationId xmlns:a16="http://schemas.microsoft.com/office/drawing/2014/main" id="{CF10CD63-3DC9-473B-A384-693B91F871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30" y="3984187"/>
            <a:ext cx="976769" cy="976769"/>
          </a:xfrm>
          <a:prstGeom prst="rect">
            <a:avLst/>
          </a:prstGeom>
        </p:spPr>
      </p:pic>
      <p:pic>
        <p:nvPicPr>
          <p:cNvPr id="153" name="Рисунок 152">
            <a:extLst>
              <a:ext uri="{FF2B5EF4-FFF2-40B4-BE49-F238E27FC236}">
                <a16:creationId xmlns:a16="http://schemas.microsoft.com/office/drawing/2014/main" id="{00EE2E99-E9F7-4245-964E-614A083364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7" y="3007415"/>
            <a:ext cx="976769" cy="976769"/>
          </a:xfrm>
          <a:prstGeom prst="rect">
            <a:avLst/>
          </a:prstGeom>
        </p:spPr>
      </p:pic>
      <p:pic>
        <p:nvPicPr>
          <p:cNvPr id="154" name="Рисунок 153">
            <a:extLst>
              <a:ext uri="{FF2B5EF4-FFF2-40B4-BE49-F238E27FC236}">
                <a16:creationId xmlns:a16="http://schemas.microsoft.com/office/drawing/2014/main" id="{1FF71F44-95A1-40D1-8364-B54ACCDCD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pic>
        <p:nvPicPr>
          <p:cNvPr id="155" name="Рисунок 154">
            <a:extLst>
              <a:ext uri="{FF2B5EF4-FFF2-40B4-BE49-F238E27FC236}">
                <a16:creationId xmlns:a16="http://schemas.microsoft.com/office/drawing/2014/main" id="{E36A8EA0-862E-45CA-9457-988C4A51E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56" name="Рисунок 155">
            <a:extLst>
              <a:ext uri="{FF2B5EF4-FFF2-40B4-BE49-F238E27FC236}">
                <a16:creationId xmlns:a16="http://schemas.microsoft.com/office/drawing/2014/main" id="{87E48BB7-AE41-438E-9470-96A173B86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57" name="Прямоугольник: скругленные углы 156">
            <a:extLst>
              <a:ext uri="{FF2B5EF4-FFF2-40B4-BE49-F238E27FC236}">
                <a16:creationId xmlns:a16="http://schemas.microsoft.com/office/drawing/2014/main" id="{CC392ED8-9C61-431F-B4C0-1A3B90D4170E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8" name="Рисунок 157">
            <a:extLst>
              <a:ext uri="{FF2B5EF4-FFF2-40B4-BE49-F238E27FC236}">
                <a16:creationId xmlns:a16="http://schemas.microsoft.com/office/drawing/2014/main" id="{B9523417-A36A-453E-9C58-1E1F66F3F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59" name="Рисунок 158">
            <a:extLst>
              <a:ext uri="{FF2B5EF4-FFF2-40B4-BE49-F238E27FC236}">
                <a16:creationId xmlns:a16="http://schemas.microsoft.com/office/drawing/2014/main" id="{4B7EF02E-9731-409A-9BBC-F45374CAC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60" name="Рисунок 159">
            <a:extLst>
              <a:ext uri="{FF2B5EF4-FFF2-40B4-BE49-F238E27FC236}">
                <a16:creationId xmlns:a16="http://schemas.microsoft.com/office/drawing/2014/main" id="{99FB79FB-2580-4F31-90E9-42B8CD4E0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61" name="Рисунок 160">
            <a:extLst>
              <a:ext uri="{FF2B5EF4-FFF2-40B4-BE49-F238E27FC236}">
                <a16:creationId xmlns:a16="http://schemas.microsoft.com/office/drawing/2014/main" id="{73EDF54D-3960-45E8-9C10-1DD294CBA7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162" name="Рисунок 161">
            <a:extLst>
              <a:ext uri="{FF2B5EF4-FFF2-40B4-BE49-F238E27FC236}">
                <a16:creationId xmlns:a16="http://schemas.microsoft.com/office/drawing/2014/main" id="{99D30155-E47C-4254-9A47-B51AD3EF6D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789246" y="4960956"/>
            <a:ext cx="976769" cy="976769"/>
          </a:xfrm>
          <a:prstGeom prst="rect">
            <a:avLst/>
          </a:prstGeom>
        </p:spPr>
      </p:pic>
      <p:pic>
        <p:nvPicPr>
          <p:cNvPr id="163" name="Рисунок 162">
            <a:extLst>
              <a:ext uri="{FF2B5EF4-FFF2-40B4-BE49-F238E27FC236}">
                <a16:creationId xmlns:a16="http://schemas.microsoft.com/office/drawing/2014/main" id="{EA9EEF1D-C8E7-4836-849B-6BC2FCBAD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sp>
        <p:nvSpPr>
          <p:cNvPr id="164" name="Прямоугольник 163">
            <a:extLst>
              <a:ext uri="{FF2B5EF4-FFF2-40B4-BE49-F238E27FC236}">
                <a16:creationId xmlns:a16="http://schemas.microsoft.com/office/drawing/2014/main" id="{6A8B56F1-F9A3-4682-9F0D-F1A0576B72EE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5" name="Рисунок 164">
            <a:extLst>
              <a:ext uri="{FF2B5EF4-FFF2-40B4-BE49-F238E27FC236}">
                <a16:creationId xmlns:a16="http://schemas.microsoft.com/office/drawing/2014/main" id="{9A161C56-5A2C-4B91-BC35-BE0826F5DA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98" y="581949"/>
            <a:ext cx="789153" cy="1019580"/>
          </a:xfrm>
          <a:prstGeom prst="rect">
            <a:avLst/>
          </a:prstGeom>
        </p:spPr>
      </p:pic>
      <p:pic>
        <p:nvPicPr>
          <p:cNvPr id="167" name="Рисунок 166">
            <a:extLst>
              <a:ext uri="{FF2B5EF4-FFF2-40B4-BE49-F238E27FC236}">
                <a16:creationId xmlns:a16="http://schemas.microsoft.com/office/drawing/2014/main" id="{640266A0-25FD-44F9-B69C-76B80E4DA0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563" y="4420163"/>
            <a:ext cx="485843" cy="1514686"/>
          </a:xfrm>
          <a:prstGeom prst="rect">
            <a:avLst/>
          </a:prstGeom>
        </p:spPr>
      </p:pic>
      <p:pic>
        <p:nvPicPr>
          <p:cNvPr id="168" name="Рисунок 167">
            <a:extLst>
              <a:ext uri="{FF2B5EF4-FFF2-40B4-BE49-F238E27FC236}">
                <a16:creationId xmlns:a16="http://schemas.microsoft.com/office/drawing/2014/main" id="{1A3D74EB-C196-46A4-A40A-8B961D7B8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878" y="4424926"/>
            <a:ext cx="247685" cy="752580"/>
          </a:xfrm>
          <a:prstGeom prst="rect">
            <a:avLst/>
          </a:prstGeom>
        </p:spPr>
      </p:pic>
      <p:pic>
        <p:nvPicPr>
          <p:cNvPr id="169" name="Рисунок 168">
            <a:extLst>
              <a:ext uri="{FF2B5EF4-FFF2-40B4-BE49-F238E27FC236}">
                <a16:creationId xmlns:a16="http://schemas.microsoft.com/office/drawing/2014/main" id="{51CB84AF-D236-42E8-8D20-DE1D97AA63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205" y="3934365"/>
            <a:ext cx="476316" cy="504895"/>
          </a:xfrm>
          <a:prstGeom prst="rect">
            <a:avLst/>
          </a:prstGeom>
        </p:spPr>
      </p:pic>
      <p:pic>
        <p:nvPicPr>
          <p:cNvPr id="170" name="Рисунок 169">
            <a:extLst>
              <a:ext uri="{FF2B5EF4-FFF2-40B4-BE49-F238E27FC236}">
                <a16:creationId xmlns:a16="http://schemas.microsoft.com/office/drawing/2014/main" id="{98C8A484-40D1-4B46-9CF7-DD98DCAF0D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16430">
            <a:off x="9429893" y="4264584"/>
            <a:ext cx="1479127" cy="832009"/>
          </a:xfrm>
          <a:prstGeom prst="rect">
            <a:avLst/>
          </a:prstGeom>
        </p:spPr>
      </p:pic>
      <p:pic>
        <p:nvPicPr>
          <p:cNvPr id="171" name="Рисунок 170">
            <a:extLst>
              <a:ext uri="{FF2B5EF4-FFF2-40B4-BE49-F238E27FC236}">
                <a16:creationId xmlns:a16="http://schemas.microsoft.com/office/drawing/2014/main" id="{056836DA-3598-46F9-9942-C24FAE27A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973019">
            <a:off x="9702793" y="4232429"/>
            <a:ext cx="247685" cy="752580"/>
          </a:xfrm>
          <a:prstGeom prst="rect">
            <a:avLst/>
          </a:prstGeom>
        </p:spPr>
      </p:pic>
      <p:sp>
        <p:nvSpPr>
          <p:cNvPr id="172" name="Прямоугольник 171">
            <a:extLst>
              <a:ext uri="{FF2B5EF4-FFF2-40B4-BE49-F238E27FC236}">
                <a16:creationId xmlns:a16="http://schemas.microsoft.com/office/drawing/2014/main" id="{1039408D-D54D-433D-AC17-37881979E406}"/>
              </a:ext>
            </a:extLst>
          </p:cNvPr>
          <p:cNvSpPr/>
          <p:nvPr/>
        </p:nvSpPr>
        <p:spPr>
          <a:xfrm>
            <a:off x="8374460" y="45445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3" name="Рисунок 172">
            <a:extLst>
              <a:ext uri="{FF2B5EF4-FFF2-40B4-BE49-F238E27FC236}">
                <a16:creationId xmlns:a16="http://schemas.microsoft.com/office/drawing/2014/main" id="{8EED4663-C72C-4704-812D-94D34053C1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856" y="552975"/>
            <a:ext cx="789153" cy="1019580"/>
          </a:xfrm>
          <a:prstGeom prst="rect">
            <a:avLst/>
          </a:prstGeom>
        </p:spPr>
      </p:pic>
      <p:sp>
        <p:nvSpPr>
          <p:cNvPr id="174" name="Прямоугольник 173">
            <a:extLst>
              <a:ext uri="{FF2B5EF4-FFF2-40B4-BE49-F238E27FC236}">
                <a16:creationId xmlns:a16="http://schemas.microsoft.com/office/drawing/2014/main" id="{687C48D4-46B0-4B76-8A09-C9AEE9E5A224}"/>
              </a:ext>
            </a:extLst>
          </p:cNvPr>
          <p:cNvSpPr/>
          <p:nvPr/>
        </p:nvSpPr>
        <p:spPr>
          <a:xfrm>
            <a:off x="7006866" y="43394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5" name="Рисунок 174">
            <a:extLst>
              <a:ext uri="{FF2B5EF4-FFF2-40B4-BE49-F238E27FC236}">
                <a16:creationId xmlns:a16="http://schemas.microsoft.com/office/drawing/2014/main" id="{F261F8A7-AB5A-4E0D-8502-AD6D874DAA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924" y="539622"/>
            <a:ext cx="789153" cy="1019580"/>
          </a:xfrm>
          <a:prstGeom prst="rect">
            <a:avLst/>
          </a:prstGeom>
        </p:spPr>
      </p:pic>
      <p:pic>
        <p:nvPicPr>
          <p:cNvPr id="132" name="Рисунок 131">
            <a:extLst>
              <a:ext uri="{FF2B5EF4-FFF2-40B4-BE49-F238E27FC236}">
                <a16:creationId xmlns:a16="http://schemas.microsoft.com/office/drawing/2014/main" id="{DE90F708-F290-41E8-AAE8-F7F57BCE2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176" name="Рисунок 175">
            <a:extLst>
              <a:ext uri="{FF2B5EF4-FFF2-40B4-BE49-F238E27FC236}">
                <a16:creationId xmlns:a16="http://schemas.microsoft.com/office/drawing/2014/main" id="{DEB65542-98CA-4CEE-8CEC-8D6A30CE11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77" name="Рисунок 176">
            <a:extLst>
              <a:ext uri="{FF2B5EF4-FFF2-40B4-BE49-F238E27FC236}">
                <a16:creationId xmlns:a16="http://schemas.microsoft.com/office/drawing/2014/main" id="{E8C8E53E-0CE4-445F-A493-4611909211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78" name="Прямоугольник: скругленные углы 177">
            <a:extLst>
              <a:ext uri="{FF2B5EF4-FFF2-40B4-BE49-F238E27FC236}">
                <a16:creationId xmlns:a16="http://schemas.microsoft.com/office/drawing/2014/main" id="{8BC61948-4CD8-4930-B07B-16618C000A44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9" name="Рисунок 178">
            <a:extLst>
              <a:ext uri="{FF2B5EF4-FFF2-40B4-BE49-F238E27FC236}">
                <a16:creationId xmlns:a16="http://schemas.microsoft.com/office/drawing/2014/main" id="{64FF854D-DA0C-4F7C-89EB-015580B30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180" name="Рисунок 179">
            <a:extLst>
              <a:ext uri="{FF2B5EF4-FFF2-40B4-BE49-F238E27FC236}">
                <a16:creationId xmlns:a16="http://schemas.microsoft.com/office/drawing/2014/main" id="{E3360700-8C58-4C47-B200-B423677C6E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81" name="Рисунок 180">
            <a:extLst>
              <a:ext uri="{FF2B5EF4-FFF2-40B4-BE49-F238E27FC236}">
                <a16:creationId xmlns:a16="http://schemas.microsoft.com/office/drawing/2014/main" id="{582EC7A1-028F-42BE-820F-6571797EE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182" name="Рисунок 181">
            <a:extLst>
              <a:ext uri="{FF2B5EF4-FFF2-40B4-BE49-F238E27FC236}">
                <a16:creationId xmlns:a16="http://schemas.microsoft.com/office/drawing/2014/main" id="{5DA9FE1E-E2D7-43BF-AC2A-6C0506602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62" y="4423040"/>
            <a:ext cx="485843" cy="1514686"/>
          </a:xfrm>
          <a:prstGeom prst="rect">
            <a:avLst/>
          </a:prstGeom>
        </p:spPr>
      </p:pic>
      <p:pic>
        <p:nvPicPr>
          <p:cNvPr id="183" name="Рисунок 182">
            <a:extLst>
              <a:ext uri="{FF2B5EF4-FFF2-40B4-BE49-F238E27FC236}">
                <a16:creationId xmlns:a16="http://schemas.microsoft.com/office/drawing/2014/main" id="{FC1AE674-81F6-4DDC-993D-C9CAF07765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77" y="4427803"/>
            <a:ext cx="247685" cy="752580"/>
          </a:xfrm>
          <a:prstGeom prst="rect">
            <a:avLst/>
          </a:prstGeom>
        </p:spPr>
      </p:pic>
      <p:pic>
        <p:nvPicPr>
          <p:cNvPr id="184" name="Рисунок 183">
            <a:extLst>
              <a:ext uri="{FF2B5EF4-FFF2-40B4-BE49-F238E27FC236}">
                <a16:creationId xmlns:a16="http://schemas.microsoft.com/office/drawing/2014/main" id="{05C275DD-00F3-45FB-BA62-0DAB2F15F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04" y="3937242"/>
            <a:ext cx="476316" cy="504895"/>
          </a:xfrm>
          <a:prstGeom prst="rect">
            <a:avLst/>
          </a:prstGeom>
        </p:spPr>
      </p:pic>
      <p:pic>
        <p:nvPicPr>
          <p:cNvPr id="185" name="Рисунок 184">
            <a:extLst>
              <a:ext uri="{FF2B5EF4-FFF2-40B4-BE49-F238E27FC236}">
                <a16:creationId xmlns:a16="http://schemas.microsoft.com/office/drawing/2014/main" id="{DF6362BD-E891-4D7C-8C6A-CDE7AF3A5A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70" y="3965412"/>
            <a:ext cx="1479127" cy="832009"/>
          </a:xfrm>
          <a:prstGeom prst="rect">
            <a:avLst/>
          </a:prstGeom>
        </p:spPr>
      </p:pic>
      <p:pic>
        <p:nvPicPr>
          <p:cNvPr id="186" name="Рисунок 185">
            <a:extLst>
              <a:ext uri="{FF2B5EF4-FFF2-40B4-BE49-F238E27FC236}">
                <a16:creationId xmlns:a16="http://schemas.microsoft.com/office/drawing/2014/main" id="{E3EAC872-3C3D-49B0-B767-AEE4222E07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11363">
            <a:off x="7479195" y="4174068"/>
            <a:ext cx="247685" cy="752580"/>
          </a:xfrm>
          <a:prstGeom prst="rect">
            <a:avLst/>
          </a:prstGeom>
        </p:spPr>
      </p:pic>
      <p:pic>
        <p:nvPicPr>
          <p:cNvPr id="187" name="Рисунок 186">
            <a:extLst>
              <a:ext uri="{FF2B5EF4-FFF2-40B4-BE49-F238E27FC236}">
                <a16:creationId xmlns:a16="http://schemas.microsoft.com/office/drawing/2014/main" id="{077078F1-5F8B-482D-BCDA-009D8CB159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6" y="2030643"/>
            <a:ext cx="976769" cy="976769"/>
          </a:xfrm>
          <a:prstGeom prst="rect">
            <a:avLst/>
          </a:prstGeom>
        </p:spPr>
      </p:pic>
      <p:pic>
        <p:nvPicPr>
          <p:cNvPr id="188" name="Рисунок 187">
            <a:extLst>
              <a:ext uri="{FF2B5EF4-FFF2-40B4-BE49-F238E27FC236}">
                <a16:creationId xmlns:a16="http://schemas.microsoft.com/office/drawing/2014/main" id="{CA317CEF-1B21-44BE-AA0F-EA2D8F025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189" name="Рисунок 188">
            <a:extLst>
              <a:ext uri="{FF2B5EF4-FFF2-40B4-BE49-F238E27FC236}">
                <a16:creationId xmlns:a16="http://schemas.microsoft.com/office/drawing/2014/main" id="{6A74A1E8-E977-4595-B524-AE7B5888F5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191" name="Рисунок 190">
            <a:extLst>
              <a:ext uri="{FF2B5EF4-FFF2-40B4-BE49-F238E27FC236}">
                <a16:creationId xmlns:a16="http://schemas.microsoft.com/office/drawing/2014/main" id="{D87A4F81-56C2-43A4-B968-36606A8039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30" y="3984187"/>
            <a:ext cx="976769" cy="976769"/>
          </a:xfrm>
          <a:prstGeom prst="rect">
            <a:avLst/>
          </a:prstGeom>
        </p:spPr>
      </p:pic>
      <p:pic>
        <p:nvPicPr>
          <p:cNvPr id="192" name="Рисунок 191">
            <a:extLst>
              <a:ext uri="{FF2B5EF4-FFF2-40B4-BE49-F238E27FC236}">
                <a16:creationId xmlns:a16="http://schemas.microsoft.com/office/drawing/2014/main" id="{08BB98A6-202A-43E7-8FF1-792CB3B498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7" y="3007415"/>
            <a:ext cx="976769" cy="976769"/>
          </a:xfrm>
          <a:prstGeom prst="rect">
            <a:avLst/>
          </a:prstGeom>
        </p:spPr>
      </p:pic>
      <p:pic>
        <p:nvPicPr>
          <p:cNvPr id="193" name="Рисунок 192">
            <a:extLst>
              <a:ext uri="{FF2B5EF4-FFF2-40B4-BE49-F238E27FC236}">
                <a16:creationId xmlns:a16="http://schemas.microsoft.com/office/drawing/2014/main" id="{CDE43481-BAD9-4227-9AFD-E320F8098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pic>
        <p:nvPicPr>
          <p:cNvPr id="194" name="Рисунок 193">
            <a:extLst>
              <a:ext uri="{FF2B5EF4-FFF2-40B4-BE49-F238E27FC236}">
                <a16:creationId xmlns:a16="http://schemas.microsoft.com/office/drawing/2014/main" id="{113B1F24-CC1D-4BC5-BCAF-56CAF32D2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95" name="Рисунок 194">
            <a:extLst>
              <a:ext uri="{FF2B5EF4-FFF2-40B4-BE49-F238E27FC236}">
                <a16:creationId xmlns:a16="http://schemas.microsoft.com/office/drawing/2014/main" id="{4612A4D5-8188-49BC-8CAA-5C8E340F0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96" name="Прямоугольник: скругленные углы 195">
            <a:extLst>
              <a:ext uri="{FF2B5EF4-FFF2-40B4-BE49-F238E27FC236}">
                <a16:creationId xmlns:a16="http://schemas.microsoft.com/office/drawing/2014/main" id="{91E884A1-DA66-47D1-A839-515DC3CE8631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7" name="Рисунок 196">
            <a:extLst>
              <a:ext uri="{FF2B5EF4-FFF2-40B4-BE49-F238E27FC236}">
                <a16:creationId xmlns:a16="http://schemas.microsoft.com/office/drawing/2014/main" id="{8B3B9A63-2A42-4D69-AFC6-88B4827C42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3" y="2412800"/>
            <a:ext cx="6361136" cy="3509852"/>
          </a:xfrm>
          <a:prstGeom prst="rect">
            <a:avLst/>
          </a:prstGeom>
        </p:spPr>
      </p:pic>
      <p:pic>
        <p:nvPicPr>
          <p:cNvPr id="198" name="Рисунок 197">
            <a:extLst>
              <a:ext uri="{FF2B5EF4-FFF2-40B4-BE49-F238E27FC236}">
                <a16:creationId xmlns:a16="http://schemas.microsoft.com/office/drawing/2014/main" id="{8D94539E-77DB-4193-806C-7C3E0853A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99" name="Рисунок 198">
            <a:extLst>
              <a:ext uri="{FF2B5EF4-FFF2-40B4-BE49-F238E27FC236}">
                <a16:creationId xmlns:a16="http://schemas.microsoft.com/office/drawing/2014/main" id="{2B15916F-02BD-4869-B82F-211B7EB13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200" name="Рисунок 199">
            <a:extLst>
              <a:ext uri="{FF2B5EF4-FFF2-40B4-BE49-F238E27FC236}">
                <a16:creationId xmlns:a16="http://schemas.microsoft.com/office/drawing/2014/main" id="{98E77C7E-3D20-406C-88A5-B6843295F3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201" name="Рисунок 200">
            <a:extLst>
              <a:ext uri="{FF2B5EF4-FFF2-40B4-BE49-F238E27FC236}">
                <a16:creationId xmlns:a16="http://schemas.microsoft.com/office/drawing/2014/main" id="{8E7DAC7E-989C-4714-BD2A-2D32F1F3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sp>
        <p:nvSpPr>
          <p:cNvPr id="202" name="Прямоугольник 201">
            <a:extLst>
              <a:ext uri="{FF2B5EF4-FFF2-40B4-BE49-F238E27FC236}">
                <a16:creationId xmlns:a16="http://schemas.microsoft.com/office/drawing/2014/main" id="{851EF675-8766-4DC9-8903-0DF836B90246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3" name="Рисунок 202">
            <a:extLst>
              <a:ext uri="{FF2B5EF4-FFF2-40B4-BE49-F238E27FC236}">
                <a16:creationId xmlns:a16="http://schemas.microsoft.com/office/drawing/2014/main" id="{032B012F-9A11-40C2-AFCD-11E94087330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98" y="581949"/>
            <a:ext cx="789153" cy="1019580"/>
          </a:xfrm>
          <a:prstGeom prst="rect">
            <a:avLst/>
          </a:prstGeom>
        </p:spPr>
      </p:pic>
      <p:pic>
        <p:nvPicPr>
          <p:cNvPr id="205" name="Рисунок 204">
            <a:extLst>
              <a:ext uri="{FF2B5EF4-FFF2-40B4-BE49-F238E27FC236}">
                <a16:creationId xmlns:a16="http://schemas.microsoft.com/office/drawing/2014/main" id="{65D37716-D296-4F75-BE0B-E63F9F2CE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32497" y="4420163"/>
            <a:ext cx="489100" cy="1514686"/>
          </a:xfrm>
          <a:prstGeom prst="rect">
            <a:avLst/>
          </a:prstGeom>
        </p:spPr>
      </p:pic>
      <p:pic>
        <p:nvPicPr>
          <p:cNvPr id="206" name="Рисунок 205">
            <a:extLst>
              <a:ext uri="{FF2B5EF4-FFF2-40B4-BE49-F238E27FC236}">
                <a16:creationId xmlns:a16="http://schemas.microsoft.com/office/drawing/2014/main" id="{79B55BF1-7C92-4843-AC52-88E159A470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21597" y="4424926"/>
            <a:ext cx="249346" cy="752580"/>
          </a:xfrm>
          <a:prstGeom prst="rect">
            <a:avLst/>
          </a:prstGeom>
        </p:spPr>
      </p:pic>
      <p:pic>
        <p:nvPicPr>
          <p:cNvPr id="207" name="Рисунок 206">
            <a:extLst>
              <a:ext uri="{FF2B5EF4-FFF2-40B4-BE49-F238E27FC236}">
                <a16:creationId xmlns:a16="http://schemas.microsoft.com/office/drawing/2014/main" id="{7C254D49-CBD8-49CB-8CED-112D8AD735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39428" y="3934365"/>
            <a:ext cx="479509" cy="504895"/>
          </a:xfrm>
          <a:prstGeom prst="rect">
            <a:avLst/>
          </a:prstGeom>
        </p:spPr>
      </p:pic>
      <p:pic>
        <p:nvPicPr>
          <p:cNvPr id="208" name="Рисунок 207">
            <a:extLst>
              <a:ext uri="{FF2B5EF4-FFF2-40B4-BE49-F238E27FC236}">
                <a16:creationId xmlns:a16="http://schemas.microsoft.com/office/drawing/2014/main" id="{80B5DC98-9E27-4B19-B924-811BF2575D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7380" flipH="1">
            <a:off x="8032865" y="3556792"/>
            <a:ext cx="1479127" cy="837587"/>
          </a:xfrm>
          <a:prstGeom prst="rect">
            <a:avLst/>
          </a:prstGeom>
        </p:spPr>
      </p:pic>
      <p:pic>
        <p:nvPicPr>
          <p:cNvPr id="209" name="Рисунок 208">
            <a:extLst>
              <a:ext uri="{FF2B5EF4-FFF2-40B4-BE49-F238E27FC236}">
                <a16:creationId xmlns:a16="http://schemas.microsoft.com/office/drawing/2014/main" id="{A92BEE26-8AD2-4AFE-8823-37B627425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461094" flipH="1">
            <a:off x="8669750" y="3835316"/>
            <a:ext cx="249346" cy="752580"/>
          </a:xfrm>
          <a:prstGeom prst="rect">
            <a:avLst/>
          </a:prstGeom>
        </p:spPr>
      </p:pic>
      <p:sp>
        <p:nvSpPr>
          <p:cNvPr id="210" name="Прямоугольник 209">
            <a:extLst>
              <a:ext uri="{FF2B5EF4-FFF2-40B4-BE49-F238E27FC236}">
                <a16:creationId xmlns:a16="http://schemas.microsoft.com/office/drawing/2014/main" id="{33E3DDA4-F2CE-48D7-A1D7-22B8C521505B}"/>
              </a:ext>
            </a:extLst>
          </p:cNvPr>
          <p:cNvSpPr/>
          <p:nvPr/>
        </p:nvSpPr>
        <p:spPr>
          <a:xfrm>
            <a:off x="8374460" y="45445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1" name="Рисунок 210">
            <a:extLst>
              <a:ext uri="{FF2B5EF4-FFF2-40B4-BE49-F238E27FC236}">
                <a16:creationId xmlns:a16="http://schemas.microsoft.com/office/drawing/2014/main" id="{04C723AF-332B-4324-A570-43FB001183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856" y="552975"/>
            <a:ext cx="789153" cy="1019580"/>
          </a:xfrm>
          <a:prstGeom prst="rect">
            <a:avLst/>
          </a:prstGeom>
        </p:spPr>
      </p:pic>
      <p:sp>
        <p:nvSpPr>
          <p:cNvPr id="212" name="Прямоугольник 211">
            <a:extLst>
              <a:ext uri="{FF2B5EF4-FFF2-40B4-BE49-F238E27FC236}">
                <a16:creationId xmlns:a16="http://schemas.microsoft.com/office/drawing/2014/main" id="{74FED8DC-2A2A-4555-9B91-1DBB9BE17CBB}"/>
              </a:ext>
            </a:extLst>
          </p:cNvPr>
          <p:cNvSpPr/>
          <p:nvPr/>
        </p:nvSpPr>
        <p:spPr>
          <a:xfrm>
            <a:off x="7006866" y="43394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3" name="Рисунок 212">
            <a:extLst>
              <a:ext uri="{FF2B5EF4-FFF2-40B4-BE49-F238E27FC236}">
                <a16:creationId xmlns:a16="http://schemas.microsoft.com/office/drawing/2014/main" id="{C5F23544-2797-470C-A862-7F2030E181E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924" y="539622"/>
            <a:ext cx="789153" cy="1019580"/>
          </a:xfrm>
          <a:prstGeom prst="rect">
            <a:avLst/>
          </a:prstGeom>
        </p:spPr>
      </p:pic>
      <p:sp>
        <p:nvSpPr>
          <p:cNvPr id="214" name="Прямоугольник 213">
            <a:extLst>
              <a:ext uri="{FF2B5EF4-FFF2-40B4-BE49-F238E27FC236}">
                <a16:creationId xmlns:a16="http://schemas.microsoft.com/office/drawing/2014/main" id="{7A428DCA-D49E-42DB-A1AA-44441850A376}"/>
              </a:ext>
            </a:extLst>
          </p:cNvPr>
          <p:cNvSpPr/>
          <p:nvPr/>
        </p:nvSpPr>
        <p:spPr>
          <a:xfrm>
            <a:off x="5616375" y="41929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15" name="Рисунок 214">
            <a:extLst>
              <a:ext uri="{FF2B5EF4-FFF2-40B4-BE49-F238E27FC236}">
                <a16:creationId xmlns:a16="http://schemas.microsoft.com/office/drawing/2014/main" id="{DF56A4F3-C2AE-4D7F-AFEC-BCDFD1E6E2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570" y="524515"/>
            <a:ext cx="789153" cy="1019580"/>
          </a:xfrm>
          <a:prstGeom prst="rect">
            <a:avLst/>
          </a:prstGeom>
        </p:spPr>
      </p:pic>
      <p:pic>
        <p:nvPicPr>
          <p:cNvPr id="256" name="Рисунок 255">
            <a:extLst>
              <a:ext uri="{FF2B5EF4-FFF2-40B4-BE49-F238E27FC236}">
                <a16:creationId xmlns:a16="http://schemas.microsoft.com/office/drawing/2014/main" id="{EBAD3B32-0F66-4B33-B7A7-C16F61A557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257" name="Рисунок 256">
            <a:extLst>
              <a:ext uri="{FF2B5EF4-FFF2-40B4-BE49-F238E27FC236}">
                <a16:creationId xmlns:a16="http://schemas.microsoft.com/office/drawing/2014/main" id="{70446DA6-AAEC-4BD5-807A-830A2EFE49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258" name="Рисунок 257">
            <a:extLst>
              <a:ext uri="{FF2B5EF4-FFF2-40B4-BE49-F238E27FC236}">
                <a16:creationId xmlns:a16="http://schemas.microsoft.com/office/drawing/2014/main" id="{C1A2FCC3-84BD-4014-A9C1-163FF6EAC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259" name="Прямоугольник: скругленные углы 258">
            <a:extLst>
              <a:ext uri="{FF2B5EF4-FFF2-40B4-BE49-F238E27FC236}">
                <a16:creationId xmlns:a16="http://schemas.microsoft.com/office/drawing/2014/main" id="{95D21AE7-BBFB-4913-B664-492FEA2331CD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0" name="Рисунок 259">
            <a:extLst>
              <a:ext uri="{FF2B5EF4-FFF2-40B4-BE49-F238E27FC236}">
                <a16:creationId xmlns:a16="http://schemas.microsoft.com/office/drawing/2014/main" id="{744ACEF6-66EA-424F-9537-A9925C2EE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261" name="Рисунок 260">
            <a:extLst>
              <a:ext uri="{FF2B5EF4-FFF2-40B4-BE49-F238E27FC236}">
                <a16:creationId xmlns:a16="http://schemas.microsoft.com/office/drawing/2014/main" id="{82C484BA-C502-4B31-AFD7-7B0FE35C1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262" name="Рисунок 261">
            <a:extLst>
              <a:ext uri="{FF2B5EF4-FFF2-40B4-BE49-F238E27FC236}">
                <a16:creationId xmlns:a16="http://schemas.microsoft.com/office/drawing/2014/main" id="{4C25E7BF-5A38-41A9-B529-D407FE9113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263" name="Рисунок 262">
            <a:extLst>
              <a:ext uri="{FF2B5EF4-FFF2-40B4-BE49-F238E27FC236}">
                <a16:creationId xmlns:a16="http://schemas.microsoft.com/office/drawing/2014/main" id="{3EED6D25-7914-4689-8742-5153AF800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862" y="4423040"/>
            <a:ext cx="485843" cy="1514686"/>
          </a:xfrm>
          <a:prstGeom prst="rect">
            <a:avLst/>
          </a:prstGeom>
        </p:spPr>
      </p:pic>
      <p:pic>
        <p:nvPicPr>
          <p:cNvPr id="264" name="Рисунок 263">
            <a:extLst>
              <a:ext uri="{FF2B5EF4-FFF2-40B4-BE49-F238E27FC236}">
                <a16:creationId xmlns:a16="http://schemas.microsoft.com/office/drawing/2014/main" id="{057D587B-145C-410C-B892-AB0010BFD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177" y="4427803"/>
            <a:ext cx="247685" cy="752580"/>
          </a:xfrm>
          <a:prstGeom prst="rect">
            <a:avLst/>
          </a:prstGeom>
        </p:spPr>
      </p:pic>
      <p:pic>
        <p:nvPicPr>
          <p:cNvPr id="265" name="Рисунок 264">
            <a:extLst>
              <a:ext uri="{FF2B5EF4-FFF2-40B4-BE49-F238E27FC236}">
                <a16:creationId xmlns:a16="http://schemas.microsoft.com/office/drawing/2014/main" id="{8E512104-DCBD-4336-B2C5-6FCA6AF53B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04" y="3937242"/>
            <a:ext cx="476316" cy="504895"/>
          </a:xfrm>
          <a:prstGeom prst="rect">
            <a:avLst/>
          </a:prstGeom>
        </p:spPr>
      </p:pic>
      <p:pic>
        <p:nvPicPr>
          <p:cNvPr id="266" name="Рисунок 265">
            <a:extLst>
              <a:ext uri="{FF2B5EF4-FFF2-40B4-BE49-F238E27FC236}">
                <a16:creationId xmlns:a16="http://schemas.microsoft.com/office/drawing/2014/main" id="{6E8ED1B2-B9ED-40A0-8951-48E2D125A6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870" y="3965412"/>
            <a:ext cx="1479127" cy="832009"/>
          </a:xfrm>
          <a:prstGeom prst="rect">
            <a:avLst/>
          </a:prstGeom>
        </p:spPr>
      </p:pic>
      <p:pic>
        <p:nvPicPr>
          <p:cNvPr id="267" name="Рисунок 266">
            <a:extLst>
              <a:ext uri="{FF2B5EF4-FFF2-40B4-BE49-F238E27FC236}">
                <a16:creationId xmlns:a16="http://schemas.microsoft.com/office/drawing/2014/main" id="{22A767E0-B07F-4E08-BB2D-2EC72E169F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11363">
            <a:off x="7479195" y="4174068"/>
            <a:ext cx="247685" cy="752580"/>
          </a:xfrm>
          <a:prstGeom prst="rect">
            <a:avLst/>
          </a:prstGeom>
        </p:spPr>
      </p:pic>
      <p:pic>
        <p:nvPicPr>
          <p:cNvPr id="268" name="Рисунок 267">
            <a:extLst>
              <a:ext uri="{FF2B5EF4-FFF2-40B4-BE49-F238E27FC236}">
                <a16:creationId xmlns:a16="http://schemas.microsoft.com/office/drawing/2014/main" id="{4D8003CA-5B2B-4C1F-B1AF-C77725077C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6" y="2030643"/>
            <a:ext cx="976769" cy="976769"/>
          </a:xfrm>
          <a:prstGeom prst="rect">
            <a:avLst/>
          </a:prstGeom>
        </p:spPr>
      </p:pic>
      <p:pic>
        <p:nvPicPr>
          <p:cNvPr id="269" name="Рисунок 268">
            <a:extLst>
              <a:ext uri="{FF2B5EF4-FFF2-40B4-BE49-F238E27FC236}">
                <a16:creationId xmlns:a16="http://schemas.microsoft.com/office/drawing/2014/main" id="{4F169BDC-8D13-4807-89D8-A24AD4CE8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270" name="Рисунок 269">
            <a:extLst>
              <a:ext uri="{FF2B5EF4-FFF2-40B4-BE49-F238E27FC236}">
                <a16:creationId xmlns:a16="http://schemas.microsoft.com/office/drawing/2014/main" id="{75C0AE45-150E-49E4-85B2-1957FACABC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096" y="920274"/>
            <a:ext cx="976769" cy="976769"/>
          </a:xfrm>
          <a:prstGeom prst="rect">
            <a:avLst/>
          </a:prstGeom>
        </p:spPr>
      </p:pic>
      <p:pic>
        <p:nvPicPr>
          <p:cNvPr id="271" name="Рисунок 270">
            <a:extLst>
              <a:ext uri="{FF2B5EF4-FFF2-40B4-BE49-F238E27FC236}">
                <a16:creationId xmlns:a16="http://schemas.microsoft.com/office/drawing/2014/main" id="{80B0789C-E531-46D4-A854-C3AF0F2D1E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145" y="4960957"/>
            <a:ext cx="976769" cy="976769"/>
          </a:xfrm>
          <a:prstGeom prst="rect">
            <a:avLst/>
          </a:prstGeom>
        </p:spPr>
      </p:pic>
      <p:pic>
        <p:nvPicPr>
          <p:cNvPr id="272" name="Рисунок 271">
            <a:extLst>
              <a:ext uri="{FF2B5EF4-FFF2-40B4-BE49-F238E27FC236}">
                <a16:creationId xmlns:a16="http://schemas.microsoft.com/office/drawing/2014/main" id="{F014F92D-8DD4-4119-B069-99D574CB89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7230" y="3984187"/>
            <a:ext cx="976769" cy="976769"/>
          </a:xfrm>
          <a:prstGeom prst="rect">
            <a:avLst/>
          </a:prstGeom>
        </p:spPr>
      </p:pic>
      <p:pic>
        <p:nvPicPr>
          <p:cNvPr id="273" name="Рисунок 272">
            <a:extLst>
              <a:ext uri="{FF2B5EF4-FFF2-40B4-BE49-F238E27FC236}">
                <a16:creationId xmlns:a16="http://schemas.microsoft.com/office/drawing/2014/main" id="{9CB9101E-095D-46F5-9355-3E4A66A803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4537" y="3007415"/>
            <a:ext cx="976769" cy="976769"/>
          </a:xfrm>
          <a:prstGeom prst="rect">
            <a:avLst/>
          </a:prstGeom>
        </p:spPr>
      </p:pic>
      <p:pic>
        <p:nvPicPr>
          <p:cNvPr id="274" name="Рисунок 273">
            <a:extLst>
              <a:ext uri="{FF2B5EF4-FFF2-40B4-BE49-F238E27FC236}">
                <a16:creationId xmlns:a16="http://schemas.microsoft.com/office/drawing/2014/main" id="{0F805CFA-B87A-4A08-92A7-87EECBCDC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pic>
        <p:nvPicPr>
          <p:cNvPr id="275" name="Рисунок 274">
            <a:extLst>
              <a:ext uri="{FF2B5EF4-FFF2-40B4-BE49-F238E27FC236}">
                <a16:creationId xmlns:a16="http://schemas.microsoft.com/office/drawing/2014/main" id="{F16DD212-A26D-42DF-922C-0E4D6F282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276" name="Рисунок 275">
            <a:extLst>
              <a:ext uri="{FF2B5EF4-FFF2-40B4-BE49-F238E27FC236}">
                <a16:creationId xmlns:a16="http://schemas.microsoft.com/office/drawing/2014/main" id="{A0CE1E56-60B3-4D82-88D3-3450BC919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277" name="Прямоугольник: скругленные углы 276">
            <a:hlinkClick r:id="rId11" action="ppaction://hlinksldjump"/>
            <a:extLst>
              <a:ext uri="{FF2B5EF4-FFF2-40B4-BE49-F238E27FC236}">
                <a16:creationId xmlns:a16="http://schemas.microsoft.com/office/drawing/2014/main" id="{19EE7B67-527D-49A0-A66C-489C6B881240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78" name="Рисунок 277">
            <a:extLst>
              <a:ext uri="{FF2B5EF4-FFF2-40B4-BE49-F238E27FC236}">
                <a16:creationId xmlns:a16="http://schemas.microsoft.com/office/drawing/2014/main" id="{41D827D9-D1D1-4B1D-B049-2B5F8070E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279" name="Рисунок 278">
            <a:extLst>
              <a:ext uri="{FF2B5EF4-FFF2-40B4-BE49-F238E27FC236}">
                <a16:creationId xmlns:a16="http://schemas.microsoft.com/office/drawing/2014/main" id="{5BB835F3-922C-4B33-BEF4-AABC4FD6F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280" name="Рисунок 279">
            <a:extLst>
              <a:ext uri="{FF2B5EF4-FFF2-40B4-BE49-F238E27FC236}">
                <a16:creationId xmlns:a16="http://schemas.microsoft.com/office/drawing/2014/main" id="{6F170511-F863-4E7E-9E50-82F98B630C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pic>
        <p:nvPicPr>
          <p:cNvPr id="281" name="Рисунок 280">
            <a:extLst>
              <a:ext uri="{FF2B5EF4-FFF2-40B4-BE49-F238E27FC236}">
                <a16:creationId xmlns:a16="http://schemas.microsoft.com/office/drawing/2014/main" id="{66267378-B5DD-4D8B-BC3D-0FD166A62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sp>
        <p:nvSpPr>
          <p:cNvPr id="282" name="Прямоугольник 281">
            <a:extLst>
              <a:ext uri="{FF2B5EF4-FFF2-40B4-BE49-F238E27FC236}">
                <a16:creationId xmlns:a16="http://schemas.microsoft.com/office/drawing/2014/main" id="{CAB26AF2-4193-4480-AD3D-CB7C85F58FE0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3" name="Рисунок 282">
            <a:extLst>
              <a:ext uri="{FF2B5EF4-FFF2-40B4-BE49-F238E27FC236}">
                <a16:creationId xmlns:a16="http://schemas.microsoft.com/office/drawing/2014/main" id="{1C147996-A84B-4DD0-B22A-5F730CD63E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3098" y="581949"/>
            <a:ext cx="789153" cy="1019580"/>
          </a:xfrm>
          <a:prstGeom prst="rect">
            <a:avLst/>
          </a:prstGeom>
        </p:spPr>
      </p:pic>
      <p:sp>
        <p:nvSpPr>
          <p:cNvPr id="284" name="Прямоугольник 283">
            <a:extLst>
              <a:ext uri="{FF2B5EF4-FFF2-40B4-BE49-F238E27FC236}">
                <a16:creationId xmlns:a16="http://schemas.microsoft.com/office/drawing/2014/main" id="{8051BF2E-353C-4D58-BA44-AC00AD465FAB}"/>
              </a:ext>
            </a:extLst>
          </p:cNvPr>
          <p:cNvSpPr/>
          <p:nvPr/>
        </p:nvSpPr>
        <p:spPr>
          <a:xfrm>
            <a:off x="8374460" y="45445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5" name="Рисунок 284">
            <a:extLst>
              <a:ext uri="{FF2B5EF4-FFF2-40B4-BE49-F238E27FC236}">
                <a16:creationId xmlns:a16="http://schemas.microsoft.com/office/drawing/2014/main" id="{9F13F027-0CE8-451E-9550-FBBDAAFFF4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856" y="552975"/>
            <a:ext cx="789153" cy="1019580"/>
          </a:xfrm>
          <a:prstGeom prst="rect">
            <a:avLst/>
          </a:prstGeom>
        </p:spPr>
      </p:pic>
      <p:sp>
        <p:nvSpPr>
          <p:cNvPr id="286" name="Прямоугольник 285">
            <a:extLst>
              <a:ext uri="{FF2B5EF4-FFF2-40B4-BE49-F238E27FC236}">
                <a16:creationId xmlns:a16="http://schemas.microsoft.com/office/drawing/2014/main" id="{05EF28B3-8A55-4C4B-A9B5-2037C2B90DA0}"/>
              </a:ext>
            </a:extLst>
          </p:cNvPr>
          <p:cNvSpPr/>
          <p:nvPr/>
        </p:nvSpPr>
        <p:spPr>
          <a:xfrm>
            <a:off x="7006866" y="43394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7" name="Рисунок 286">
            <a:extLst>
              <a:ext uri="{FF2B5EF4-FFF2-40B4-BE49-F238E27FC236}">
                <a16:creationId xmlns:a16="http://schemas.microsoft.com/office/drawing/2014/main" id="{AD9CBC36-1D9D-438B-B471-0FDBACADCE3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061" y="552975"/>
            <a:ext cx="789153" cy="1019580"/>
          </a:xfrm>
          <a:prstGeom prst="rect">
            <a:avLst/>
          </a:prstGeom>
        </p:spPr>
      </p:pic>
      <p:sp>
        <p:nvSpPr>
          <p:cNvPr id="288" name="Прямоугольник 287">
            <a:extLst>
              <a:ext uri="{FF2B5EF4-FFF2-40B4-BE49-F238E27FC236}">
                <a16:creationId xmlns:a16="http://schemas.microsoft.com/office/drawing/2014/main" id="{11C5746F-C980-4EBD-85D9-5D5AE0BAF6B5}"/>
              </a:ext>
            </a:extLst>
          </p:cNvPr>
          <p:cNvSpPr/>
          <p:nvPr/>
        </p:nvSpPr>
        <p:spPr>
          <a:xfrm>
            <a:off x="5616375" y="41929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89" name="Рисунок 288">
            <a:extLst>
              <a:ext uri="{FF2B5EF4-FFF2-40B4-BE49-F238E27FC236}">
                <a16:creationId xmlns:a16="http://schemas.microsoft.com/office/drawing/2014/main" id="{96929656-BF9C-4110-9C43-0D137FB1CA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570" y="524515"/>
            <a:ext cx="789153" cy="1019580"/>
          </a:xfrm>
          <a:prstGeom prst="rect">
            <a:avLst/>
          </a:prstGeom>
        </p:spPr>
      </p:pic>
      <p:grpSp>
        <p:nvGrpSpPr>
          <p:cNvPr id="290" name="Группа 289">
            <a:extLst>
              <a:ext uri="{FF2B5EF4-FFF2-40B4-BE49-F238E27FC236}">
                <a16:creationId xmlns:a16="http://schemas.microsoft.com/office/drawing/2014/main" id="{45AACA54-FD08-4D93-AAFA-D0B7B26C77BD}"/>
              </a:ext>
            </a:extLst>
          </p:cNvPr>
          <p:cNvGrpSpPr/>
          <p:nvPr/>
        </p:nvGrpSpPr>
        <p:grpSpPr>
          <a:xfrm flipH="1">
            <a:off x="8710854" y="3937243"/>
            <a:ext cx="976768" cy="2000484"/>
            <a:chOff x="1703742" y="3429000"/>
            <a:chExt cx="976971" cy="2000484"/>
          </a:xfrm>
        </p:grpSpPr>
        <p:pic>
          <p:nvPicPr>
            <p:cNvPr id="291" name="Рисунок 290">
              <a:extLst>
                <a:ext uri="{FF2B5EF4-FFF2-40B4-BE49-F238E27FC236}">
                  <a16:creationId xmlns:a16="http://schemas.microsoft.com/office/drawing/2014/main" id="{BA42B671-1CF3-4ED6-AB78-28ACED8E6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292" name="Рисунок 291">
              <a:extLst>
                <a:ext uri="{FF2B5EF4-FFF2-40B4-BE49-F238E27FC236}">
                  <a16:creationId xmlns:a16="http://schemas.microsoft.com/office/drawing/2014/main" id="{E275F046-A8CA-4319-87A6-211493EE3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293" name="Рисунок 292">
              <a:extLst>
                <a:ext uri="{FF2B5EF4-FFF2-40B4-BE49-F238E27FC236}">
                  <a16:creationId xmlns:a16="http://schemas.microsoft.com/office/drawing/2014/main" id="{233B1E41-5848-4060-A4E3-325232DE4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294" name="Рисунок 293">
              <a:extLst>
                <a:ext uri="{FF2B5EF4-FFF2-40B4-BE49-F238E27FC236}">
                  <a16:creationId xmlns:a16="http://schemas.microsoft.com/office/drawing/2014/main" id="{6B938AB7-98D4-40E7-A718-9579C7DCC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295" name="Прямоугольник 294">
            <a:extLst>
              <a:ext uri="{FF2B5EF4-FFF2-40B4-BE49-F238E27FC236}">
                <a16:creationId xmlns:a16="http://schemas.microsoft.com/office/drawing/2014/main" id="{94EBD69B-5EB2-4E68-B01B-C1510EC8A4D6}"/>
              </a:ext>
            </a:extLst>
          </p:cNvPr>
          <p:cNvSpPr/>
          <p:nvPr/>
        </p:nvSpPr>
        <p:spPr>
          <a:xfrm>
            <a:off x="4170299" y="395741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6" name="Рисунок 295">
            <a:extLst>
              <a:ext uri="{FF2B5EF4-FFF2-40B4-BE49-F238E27FC236}">
                <a16:creationId xmlns:a16="http://schemas.microsoft.com/office/drawing/2014/main" id="{A15439B3-B214-4EA3-9EBA-9AF0BDF6842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324" y="488596"/>
            <a:ext cx="789153" cy="101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7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-0.22956 -0.28449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84" y="-1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0"/>
                            </p:stCondLst>
                            <p:childTnLst>
                              <p:par>
                                <p:cTn id="11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5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0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00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000"/>
                            </p:stCondLst>
                            <p:childTnLst>
                              <p:par>
                                <p:cTn id="10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0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0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0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00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000"/>
                            </p:stCondLst>
                            <p:childTnLst>
                              <p:par>
                                <p:cTn id="1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00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0" animBg="1"/>
      <p:bldP spid="277" grpId="0" animBg="1"/>
      <p:bldP spid="282" grpId="0" animBg="1"/>
      <p:bldP spid="284" grpId="0" animBg="1"/>
      <p:bldP spid="286" grpId="0" animBg="1"/>
      <p:bldP spid="288" grpId="0" animBg="1"/>
      <p:bldP spid="29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098E14-EECA-4D81-BBC3-E4B4E6696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E8F1F2-1204-4879-BC10-9FFBD19BA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1424628-9E9E-4585-AF51-3A3D512A0E4E}"/>
              </a:ext>
            </a:extLst>
          </p:cNvPr>
          <p:cNvSpPr/>
          <p:nvPr/>
        </p:nvSpPr>
        <p:spPr>
          <a:xfrm>
            <a:off x="9059968" y="2881577"/>
            <a:ext cx="1542776" cy="2952595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D154D45-E2CD-42A9-BDE4-8EE408255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28" y="2141687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CEDF2BA-183D-4219-9BD9-0C214B786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2932900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F3B1C09-EA71-49A9-8CF2-B1BB9A0EF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3744571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0DE524B4-5928-4030-B6D4-63F47F5B5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4556242"/>
            <a:ext cx="848411" cy="848411"/>
          </a:xfrm>
          <a:prstGeom prst="rect">
            <a:avLst/>
          </a:prstGeom>
        </p:spPr>
      </p:pic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6262D497-ECDE-4EA0-8E42-19B96513C339}"/>
              </a:ext>
            </a:extLst>
          </p:cNvPr>
          <p:cNvGrpSpPr/>
          <p:nvPr/>
        </p:nvGrpSpPr>
        <p:grpSpPr>
          <a:xfrm flipH="1">
            <a:off x="8710854" y="3413983"/>
            <a:ext cx="976768" cy="2000484"/>
            <a:chOff x="1703742" y="3429000"/>
            <a:chExt cx="976971" cy="2000484"/>
          </a:xfrm>
        </p:grpSpPr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B26FCFD3-D6FC-4C09-B75F-12B2E8A5C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EA75E2E5-5D79-43B1-8DD8-A7F50780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02AF7727-0485-48EB-834A-B29ED9322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0C524B85-DB3A-4F17-886E-638BEF7CC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95AA2C53-C02C-40C7-9E7A-357C245529DC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51980B89-0DF7-43C1-83ED-03A7C127F6AD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hlinkClick r:id="rId8" action="ppaction://hlinksldjump"/>
            <a:extLst>
              <a:ext uri="{FF2B5EF4-FFF2-40B4-BE49-F238E27FC236}">
                <a16:creationId xmlns:a16="http://schemas.microsoft.com/office/drawing/2014/main" id="{640BBDE6-3530-4844-BE1C-D7BD7032C206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89593856-F128-4DE7-89EC-A7568FFD541A}"/>
              </a:ext>
            </a:extLst>
          </p:cNvPr>
          <p:cNvGrpSpPr/>
          <p:nvPr/>
        </p:nvGrpSpPr>
        <p:grpSpPr>
          <a:xfrm>
            <a:off x="2880707" y="3429000"/>
            <a:ext cx="976971" cy="2000484"/>
            <a:chOff x="1703742" y="3429000"/>
            <a:chExt cx="976971" cy="2000484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7E3D6805-6D6B-4494-9D88-3B03D4E0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4F0EB240-1658-438B-B69A-27FB3177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7C7DDB18-EAF7-4F13-AFF2-CD0199460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612DF654-6DF7-4A49-BE3A-F0733B66D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C090818-354C-4C9A-985D-CE7E078FB1EB}"/>
              </a:ext>
            </a:extLst>
          </p:cNvPr>
          <p:cNvSpPr txBox="1"/>
          <p:nvPr/>
        </p:nvSpPr>
        <p:spPr>
          <a:xfrm>
            <a:off x="2601749" y="2884258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258A701B-0159-40DE-9358-329CC64F4C77}"/>
              </a:ext>
            </a:extLst>
          </p:cNvPr>
          <p:cNvGrpSpPr/>
          <p:nvPr/>
        </p:nvGrpSpPr>
        <p:grpSpPr>
          <a:xfrm flipH="1">
            <a:off x="4290516" y="1576346"/>
            <a:ext cx="2561032" cy="2253368"/>
            <a:chOff x="6655633" y="-1903751"/>
            <a:chExt cx="2476467" cy="2253368"/>
          </a:xfrm>
        </p:grpSpPr>
        <p:sp>
          <p:nvSpPr>
            <p:cNvPr id="62" name="Полилиния: фигура 61">
              <a:extLst>
                <a:ext uri="{FF2B5EF4-FFF2-40B4-BE49-F238E27FC236}">
                  <a16:creationId xmlns:a16="http://schemas.microsoft.com/office/drawing/2014/main" id="{A7F20F00-4CAB-4A74-9CBD-3F880B414A0B}"/>
                </a:ext>
              </a:extLst>
            </p:cNvPr>
            <p:cNvSpPr/>
            <p:nvPr/>
          </p:nvSpPr>
          <p:spPr>
            <a:xfrm rot="20722268" flipH="1" flipV="1">
              <a:off x="8655784" y="-1235430"/>
              <a:ext cx="476316" cy="1585047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581021C2-83EE-4E8B-9213-5D1F86AA41D5}"/>
                </a:ext>
              </a:extLst>
            </p:cNvPr>
            <p:cNvSpPr/>
            <p:nvPr/>
          </p:nvSpPr>
          <p:spPr>
            <a:xfrm>
              <a:off x="6655633" y="-1903751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О! вот ты где! Ты же добыл 5 изумрудов?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5501390"/>
      </p:ext>
    </p:extLst>
  </p:cSld>
  <p:clrMapOvr>
    <a:masterClrMapping/>
  </p:clrMapOvr>
  <p:transition spd="slow" advClick="0" advTm="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098E14-EECA-4D81-BBC3-E4B4E6696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E8F1F2-1204-4879-BC10-9FFBD19BA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1424628-9E9E-4585-AF51-3A3D512A0E4E}"/>
              </a:ext>
            </a:extLst>
          </p:cNvPr>
          <p:cNvSpPr/>
          <p:nvPr/>
        </p:nvSpPr>
        <p:spPr>
          <a:xfrm>
            <a:off x="9059968" y="2881577"/>
            <a:ext cx="1542776" cy="2952595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D154D45-E2CD-42A9-BDE4-8EE408255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28" y="2141687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CEDF2BA-183D-4219-9BD9-0C214B786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2932900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F3B1C09-EA71-49A9-8CF2-B1BB9A0EF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3744571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0DE524B4-5928-4030-B6D4-63F47F5B5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4556242"/>
            <a:ext cx="848411" cy="848411"/>
          </a:xfrm>
          <a:prstGeom prst="rect">
            <a:avLst/>
          </a:prstGeom>
        </p:spPr>
      </p:pic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6262D497-ECDE-4EA0-8E42-19B96513C339}"/>
              </a:ext>
            </a:extLst>
          </p:cNvPr>
          <p:cNvGrpSpPr/>
          <p:nvPr/>
        </p:nvGrpSpPr>
        <p:grpSpPr>
          <a:xfrm flipH="1">
            <a:off x="8710854" y="3413983"/>
            <a:ext cx="976768" cy="2000484"/>
            <a:chOff x="1703742" y="3429000"/>
            <a:chExt cx="976971" cy="2000484"/>
          </a:xfrm>
        </p:grpSpPr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B26FCFD3-D6FC-4C09-B75F-12B2E8A5C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EA75E2E5-5D79-43B1-8DD8-A7F50780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02AF7727-0485-48EB-834A-B29ED9322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0C524B85-DB3A-4F17-886E-638BEF7CC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95AA2C53-C02C-40C7-9E7A-357C245529DC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51980B89-0DF7-43C1-83ED-03A7C127F6AD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hlinkClick r:id="rId8" action="ppaction://hlinksldjump"/>
            <a:extLst>
              <a:ext uri="{FF2B5EF4-FFF2-40B4-BE49-F238E27FC236}">
                <a16:creationId xmlns:a16="http://schemas.microsoft.com/office/drawing/2014/main" id="{640BBDE6-3530-4844-BE1C-D7BD7032C206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grpSp>
        <p:nvGrpSpPr>
          <p:cNvPr id="55" name="Группа 54">
            <a:extLst>
              <a:ext uri="{FF2B5EF4-FFF2-40B4-BE49-F238E27FC236}">
                <a16:creationId xmlns:a16="http://schemas.microsoft.com/office/drawing/2014/main" id="{89593856-F128-4DE7-89EC-A7568FFD541A}"/>
              </a:ext>
            </a:extLst>
          </p:cNvPr>
          <p:cNvGrpSpPr/>
          <p:nvPr/>
        </p:nvGrpSpPr>
        <p:grpSpPr>
          <a:xfrm>
            <a:off x="2880707" y="3429000"/>
            <a:ext cx="976971" cy="2000484"/>
            <a:chOff x="1703742" y="3429000"/>
            <a:chExt cx="976971" cy="2000484"/>
          </a:xfrm>
        </p:grpSpPr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7E3D6805-6D6B-4494-9D88-3B03D4E00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57" name="Рисунок 56">
              <a:extLst>
                <a:ext uri="{FF2B5EF4-FFF2-40B4-BE49-F238E27FC236}">
                  <a16:creationId xmlns:a16="http://schemas.microsoft.com/office/drawing/2014/main" id="{4F0EB240-1658-438B-B69A-27FB3177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7C7DDB18-EAF7-4F13-AFF2-CD0199460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612DF654-6DF7-4A49-BE3A-F0733B66D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C090818-354C-4C9A-985D-CE7E078FB1EB}"/>
              </a:ext>
            </a:extLst>
          </p:cNvPr>
          <p:cNvSpPr txBox="1"/>
          <p:nvPr/>
        </p:nvSpPr>
        <p:spPr>
          <a:xfrm>
            <a:off x="2601749" y="2884258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258A701B-0159-40DE-9358-329CC64F4C77}"/>
              </a:ext>
            </a:extLst>
          </p:cNvPr>
          <p:cNvGrpSpPr/>
          <p:nvPr/>
        </p:nvGrpSpPr>
        <p:grpSpPr>
          <a:xfrm>
            <a:off x="7222475" y="2271338"/>
            <a:ext cx="1535862" cy="1486094"/>
            <a:chOff x="6655633" y="-1903751"/>
            <a:chExt cx="2476467" cy="2253368"/>
          </a:xfrm>
        </p:grpSpPr>
        <p:sp>
          <p:nvSpPr>
            <p:cNvPr id="62" name="Полилиния: фигура 61">
              <a:extLst>
                <a:ext uri="{FF2B5EF4-FFF2-40B4-BE49-F238E27FC236}">
                  <a16:creationId xmlns:a16="http://schemas.microsoft.com/office/drawing/2014/main" id="{A7F20F00-4CAB-4A74-9CBD-3F880B414A0B}"/>
                </a:ext>
              </a:extLst>
            </p:cNvPr>
            <p:cNvSpPr/>
            <p:nvPr/>
          </p:nvSpPr>
          <p:spPr>
            <a:xfrm rot="20722268" flipH="1" flipV="1">
              <a:off x="8655784" y="-1235430"/>
              <a:ext cx="476316" cy="1585047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581021C2-83EE-4E8B-9213-5D1F86AA41D5}"/>
                </a:ext>
              </a:extLst>
            </p:cNvPr>
            <p:cNvSpPr/>
            <p:nvPr/>
          </p:nvSpPr>
          <p:spPr>
            <a:xfrm>
              <a:off x="6655633" y="-1903751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Да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0810767"/>
      </p:ext>
    </p:extLst>
  </p:cSld>
  <p:clrMapOvr>
    <a:masterClrMapping/>
  </p:clrMapOvr>
  <p:transition spd="slow" advClick="0" advTm="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098E14-EECA-4D81-BBC3-E4B4E6696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B35ECA8B-788E-45E9-8250-E3D001A7D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1424628-9E9E-4585-AF51-3A3D512A0E4E}"/>
              </a:ext>
            </a:extLst>
          </p:cNvPr>
          <p:cNvSpPr/>
          <p:nvPr/>
        </p:nvSpPr>
        <p:spPr>
          <a:xfrm>
            <a:off x="9059968" y="2881577"/>
            <a:ext cx="1542776" cy="2952595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D154D45-E2CD-42A9-BDE4-8EE408255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28" y="2141687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CEDF2BA-183D-4219-9BD9-0C214B786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2932900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F3B1C09-EA71-49A9-8CF2-B1BB9A0EF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3744571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0DE524B4-5928-4030-B6D4-63F47F5B5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4556242"/>
            <a:ext cx="848411" cy="848411"/>
          </a:xfrm>
          <a:prstGeom prst="rect">
            <a:avLst/>
          </a:prstGeom>
        </p:spPr>
      </p:pic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6262D497-ECDE-4EA0-8E42-19B96513C339}"/>
              </a:ext>
            </a:extLst>
          </p:cNvPr>
          <p:cNvGrpSpPr/>
          <p:nvPr/>
        </p:nvGrpSpPr>
        <p:grpSpPr>
          <a:xfrm flipH="1">
            <a:off x="8710854" y="3413983"/>
            <a:ext cx="976768" cy="2000484"/>
            <a:chOff x="1703742" y="3429000"/>
            <a:chExt cx="976971" cy="2000484"/>
          </a:xfrm>
        </p:grpSpPr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B26FCFD3-D6FC-4C09-B75F-12B2E8A5C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EA75E2E5-5D79-43B1-8DD8-A7F50780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02AF7727-0485-48EB-834A-B29ED9322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0C524B85-DB3A-4F17-886E-638BEF7CC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95AA2C53-C02C-40C7-9E7A-357C245529DC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51980B89-0DF7-43C1-83ED-03A7C127F6AD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hlinkClick r:id="rId8" action="ppaction://hlinksldjump"/>
            <a:extLst>
              <a:ext uri="{FF2B5EF4-FFF2-40B4-BE49-F238E27FC236}">
                <a16:creationId xmlns:a16="http://schemas.microsoft.com/office/drawing/2014/main" id="{640BBDE6-3530-4844-BE1C-D7BD7032C206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7E3D6805-6D6B-4494-9D88-3B03D4E00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92" y="3914798"/>
            <a:ext cx="485843" cy="1514686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4F0EB240-1658-438B-B69A-27FB31778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707" y="3919561"/>
            <a:ext cx="247685" cy="75258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7C7DDB18-EAF7-4F13-AFF2-CD01994604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93" y="3919561"/>
            <a:ext cx="247685" cy="75258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612DF654-6DF7-4A49-BE3A-F0733B66D8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034" y="3429000"/>
            <a:ext cx="476316" cy="50489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C090818-354C-4C9A-985D-CE7E078FB1EB}"/>
              </a:ext>
            </a:extLst>
          </p:cNvPr>
          <p:cNvSpPr txBox="1"/>
          <p:nvPr/>
        </p:nvSpPr>
        <p:spPr>
          <a:xfrm>
            <a:off x="2601749" y="2884258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50DCC74-3F97-40CF-8EC7-CD16D87620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238" y="4392826"/>
            <a:ext cx="269711" cy="348465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37294F28-34AA-4451-97A4-F83730AE37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880" y="3887931"/>
            <a:ext cx="269711" cy="348465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5F19C7E5-DA47-4C33-B348-DCAA3C9382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4671" y="3783614"/>
            <a:ext cx="269711" cy="348465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B6AD2AAF-3BA4-4843-B9B8-27ECC388DD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89" y="4170673"/>
            <a:ext cx="274720" cy="348465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276ED52B-AEA0-4768-B735-9EDA7080B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8874" y="4287920"/>
            <a:ext cx="269711" cy="36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03901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12246 L -0.1082 -0.06921 C -0.13047 -0.1125 -0.16406 -0.13495 -0.19961 -0.13495 C -0.23958 -0.13495 -0.272 -0.1125 -0.29427 -0.06921 L -0.40182 0.12246 " pathEditMode="relative" rAng="0" ptsTypes="AAAAA">
                                      <p:cBhvr>
                                        <p:cTn id="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91" y="-1287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0.10139 L -0.10482 -0.11574 C -0.12656 -0.16458 -0.15938 -0.19074 -0.19375 -0.19074 C -0.23281 -0.19074 -0.26419 -0.16458 -0.28594 -0.11574 L -0.39063 0.10139 " pathEditMode="relative" rAng="0" ptsTypes="AAAAA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31" y="-1460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0.1338 L -0.11706 -0.06851 C -0.14167 -0.11342 -0.17812 -0.13842 -0.21627 -0.13842 C -0.26042 -0.13842 -0.29505 -0.11342 -0.31979 -0.06851 L -0.43724 0.1338 " pathEditMode="relative" rAng="0" ptsTypes="AAAAA">
                                      <p:cBhvr>
                                        <p:cTn id="1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62" y="-136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.1831 L -0.09948 -0.03704 C -0.12006 -0.08657 -0.15118 -0.11296 -0.18373 -0.11296 C -0.22084 -0.11296 -0.25053 -0.08657 -0.2711 -0.03704 L -0.37045 0.1831 " pathEditMode="relative" rAng="0" ptsTypes="AAAAA">
                                      <p:cBhvr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29" y="-1481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0.19167 L -0.10508 -0.03472 C -0.12695 -0.08541 -0.16003 -0.1125 -0.19479 -0.1125 C -0.23425 -0.1125 -0.26589 -0.08541 -0.28776 -0.03472 L -0.39349 0.19167 " pathEditMode="relative" rAng="0" ptsTypes="AAAAA">
                                      <p:cBhvr>
                                        <p:cTn id="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14" y="-1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098E14-EECA-4D81-BBC3-E4B4E6696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B35ECA8B-788E-45E9-8250-E3D001A7D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1424628-9E9E-4585-AF51-3A3D512A0E4E}"/>
              </a:ext>
            </a:extLst>
          </p:cNvPr>
          <p:cNvSpPr/>
          <p:nvPr/>
        </p:nvSpPr>
        <p:spPr>
          <a:xfrm>
            <a:off x="9059968" y="2881577"/>
            <a:ext cx="1542776" cy="2952595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D154D45-E2CD-42A9-BDE4-8EE408255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28" y="2141687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CEDF2BA-183D-4219-9BD9-0C214B786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2932900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F3B1C09-EA71-49A9-8CF2-B1BB9A0EF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3744571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0DE524B4-5928-4030-B6D4-63F47F5B5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4556242"/>
            <a:ext cx="848411" cy="848411"/>
          </a:xfrm>
          <a:prstGeom prst="rect">
            <a:avLst/>
          </a:prstGeom>
        </p:spPr>
      </p:pic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6262D497-ECDE-4EA0-8E42-19B96513C339}"/>
              </a:ext>
            </a:extLst>
          </p:cNvPr>
          <p:cNvGrpSpPr/>
          <p:nvPr/>
        </p:nvGrpSpPr>
        <p:grpSpPr>
          <a:xfrm flipH="1">
            <a:off x="8710854" y="3413983"/>
            <a:ext cx="976768" cy="2000484"/>
            <a:chOff x="1703742" y="3429000"/>
            <a:chExt cx="976971" cy="2000484"/>
          </a:xfrm>
        </p:grpSpPr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B26FCFD3-D6FC-4C09-B75F-12B2E8A5C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EA75E2E5-5D79-43B1-8DD8-A7F50780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02AF7727-0485-48EB-834A-B29ED9322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0C524B85-DB3A-4F17-886E-638BEF7CC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95AA2C53-C02C-40C7-9E7A-357C245529DC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51980B89-0DF7-43C1-83ED-03A7C127F6AD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hlinkClick r:id="rId8" action="ppaction://hlinksldjump"/>
            <a:extLst>
              <a:ext uri="{FF2B5EF4-FFF2-40B4-BE49-F238E27FC236}">
                <a16:creationId xmlns:a16="http://schemas.microsoft.com/office/drawing/2014/main" id="{640BBDE6-3530-4844-BE1C-D7BD7032C206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7E3D6805-6D6B-4494-9D88-3B03D4E00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92" y="3914798"/>
            <a:ext cx="485843" cy="1514686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4F0EB240-1658-438B-B69A-27FB31778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93409">
            <a:off x="3081050" y="3930282"/>
            <a:ext cx="247685" cy="75258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7C7DDB18-EAF7-4F13-AFF2-CD01994604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7225">
            <a:off x="3574179" y="3911961"/>
            <a:ext cx="247685" cy="752580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612DF654-6DF7-4A49-BE3A-F0733B66D8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2916">
            <a:off x="3179579" y="3444879"/>
            <a:ext cx="476316" cy="50489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C090818-354C-4C9A-985D-CE7E078FB1EB}"/>
              </a:ext>
            </a:extLst>
          </p:cNvPr>
          <p:cNvSpPr txBox="1"/>
          <p:nvPr/>
        </p:nvSpPr>
        <p:spPr>
          <a:xfrm>
            <a:off x="2601749" y="2884258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50DCC74-3F97-40CF-8EC7-CD16D87620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86" y="4303832"/>
            <a:ext cx="269711" cy="348465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37294F28-34AA-4451-97A4-F83730AE37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726" y="4222930"/>
            <a:ext cx="269711" cy="348465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5F19C7E5-DA47-4C33-B348-DCAA3C9382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23" y="4310472"/>
            <a:ext cx="269711" cy="348465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B6AD2AAF-3BA4-4843-B9B8-27ECC388DD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683" y="4306316"/>
            <a:ext cx="274720" cy="348465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276ED52B-AEA0-4768-B735-9EDA7080B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64" y="4268500"/>
            <a:ext cx="269711" cy="368377"/>
          </a:xfrm>
          <a:prstGeom prst="rect">
            <a:avLst/>
          </a:prstGeom>
        </p:spPr>
      </p:pic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236373C4-725E-4286-ACF0-C0985BC0BC89}"/>
              </a:ext>
            </a:extLst>
          </p:cNvPr>
          <p:cNvGrpSpPr/>
          <p:nvPr/>
        </p:nvGrpSpPr>
        <p:grpSpPr>
          <a:xfrm flipH="1">
            <a:off x="4290516" y="1576346"/>
            <a:ext cx="2561032" cy="2253368"/>
            <a:chOff x="6655633" y="-1903751"/>
            <a:chExt cx="2476467" cy="2253368"/>
          </a:xfrm>
        </p:grpSpPr>
        <p:sp>
          <p:nvSpPr>
            <p:cNvPr id="62" name="Полилиния: фигура 61">
              <a:extLst>
                <a:ext uri="{FF2B5EF4-FFF2-40B4-BE49-F238E27FC236}">
                  <a16:creationId xmlns:a16="http://schemas.microsoft.com/office/drawing/2014/main" id="{18C2F792-3DB2-44AC-8AA9-1EBF86C29CEA}"/>
                </a:ext>
              </a:extLst>
            </p:cNvPr>
            <p:cNvSpPr/>
            <p:nvPr/>
          </p:nvSpPr>
          <p:spPr>
            <a:xfrm rot="20722268" flipH="1" flipV="1">
              <a:off x="8655784" y="-1235430"/>
              <a:ext cx="476316" cy="1585047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14FE2876-1E3D-4E7D-BD2B-4ECF5EB02C1C}"/>
                </a:ext>
              </a:extLst>
            </p:cNvPr>
            <p:cNvSpPr/>
            <p:nvPr/>
          </p:nvSpPr>
          <p:spPr>
            <a:xfrm>
              <a:off x="6655633" y="-1903751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Да все 5…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5030834"/>
      </p:ext>
    </p:extLst>
  </p:cSld>
  <p:clrMapOvr>
    <a:masterClrMapping/>
  </p:clrMapOvr>
  <p:transition spd="slow" advClick="0" advTm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C8C6C-2456-4ED5-A06C-662F76D9F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489"/>
            <a:ext cx="1624847" cy="14285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A9D0B8-D3AC-4F49-B8EE-4FD996A89C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47" y="5429488"/>
            <a:ext cx="1624847" cy="14285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699FE6-FE13-4706-8381-E8CB080138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4" y="5429487"/>
            <a:ext cx="1624847" cy="14285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074F71E-CDEB-4B7D-AA2A-6F752793C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41" y="5429486"/>
            <a:ext cx="1624847" cy="1428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EE3936-0CAE-4C4F-97E6-05C3E81B4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88" y="5429485"/>
            <a:ext cx="1624847" cy="14285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BD3112-C038-4B61-8524-F1BA313672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35" y="5429484"/>
            <a:ext cx="1624847" cy="14285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CA9538C-0749-4AC7-AB8A-CCAE3529D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82" y="5429483"/>
            <a:ext cx="1624847" cy="142851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ED7D9D-4BAC-452C-8746-E61A5E293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29" y="5429482"/>
            <a:ext cx="1624847" cy="142851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92DB098-46FA-4814-B656-F7A60FFCF7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27" y="3914798"/>
            <a:ext cx="485843" cy="15146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79F998A-E464-4FF1-A07A-A689841DA9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42" y="3919561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239148A-92EC-45C4-82F2-D1EF21326E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28" y="3919561"/>
            <a:ext cx="247685" cy="75258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B51FBF8-6E56-42EE-87B1-DC6998AFE5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69" y="3429000"/>
            <a:ext cx="476316" cy="504895"/>
          </a:xfrm>
          <a:prstGeom prst="rect">
            <a:avLst/>
          </a:prstGeom>
        </p:spPr>
      </p:pic>
      <p:pic>
        <p:nvPicPr>
          <p:cNvPr id="24" name="Рисунок 23">
            <a:hlinkClick r:id="rId7" action="ppaction://hlinksldjump"/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86" y="2263006"/>
            <a:ext cx="848410" cy="848417"/>
          </a:xfrm>
          <a:prstGeom prst="rect">
            <a:avLst/>
          </a:prstGeom>
        </p:spPr>
      </p:pic>
      <p:pic>
        <p:nvPicPr>
          <p:cNvPr id="26" name="Рисунок 25">
            <a:hlinkClick r:id="rId7" action="ppaction://hlinksldjump"/>
            <a:extLst>
              <a:ext uri="{FF2B5EF4-FFF2-40B4-BE49-F238E27FC236}">
                <a16:creationId xmlns:a16="http://schemas.microsoft.com/office/drawing/2014/main" id="{0078FBEF-95A2-4600-8D3A-B23B319C72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769" y="1442122"/>
            <a:ext cx="876120" cy="848411"/>
          </a:xfrm>
          <a:prstGeom prst="rect">
            <a:avLst/>
          </a:prstGeom>
        </p:spPr>
      </p:pic>
      <p:pic>
        <p:nvPicPr>
          <p:cNvPr id="27" name="Рисунок 26">
            <a:hlinkClick r:id="rId7" action="ppaction://hlinksldjump"/>
            <a:extLst>
              <a:ext uri="{FF2B5EF4-FFF2-40B4-BE49-F238E27FC236}">
                <a16:creationId xmlns:a16="http://schemas.microsoft.com/office/drawing/2014/main" id="{93116F85-83E5-4277-9E8F-86DC75F2267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067" y="1442121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hlinkClick r:id="rId7" action="ppaction://hlinksldjump"/>
            <a:extLst>
              <a:ext uri="{FF2B5EF4-FFF2-40B4-BE49-F238E27FC236}">
                <a16:creationId xmlns:a16="http://schemas.microsoft.com/office/drawing/2014/main" id="{EA3A11F5-9B49-4D47-82DC-5945E6A95B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656" y="1442113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hlinkClick r:id="rId7" action="ppaction://hlinksldjump"/>
            <a:extLst>
              <a:ext uri="{FF2B5EF4-FFF2-40B4-BE49-F238E27FC236}">
                <a16:creationId xmlns:a16="http://schemas.microsoft.com/office/drawing/2014/main" id="{F91666A2-9D8E-48C1-A446-C2241F9A624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100" y="1428517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hlinkClick r:id="rId7" action="ppaction://hlinksldjump"/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829" y="2249090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hlinkClick r:id="rId7" action="ppaction://hlinksldjump"/>
            <a:extLst>
              <a:ext uri="{FF2B5EF4-FFF2-40B4-BE49-F238E27FC236}">
                <a16:creationId xmlns:a16="http://schemas.microsoft.com/office/drawing/2014/main" id="{209CA8E3-6C1A-416F-BDB0-CF205E3757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80" y="2263005"/>
            <a:ext cx="848410" cy="848417"/>
          </a:xfrm>
          <a:prstGeom prst="rect">
            <a:avLst/>
          </a:prstGeom>
        </p:spPr>
      </p:pic>
      <p:pic>
        <p:nvPicPr>
          <p:cNvPr id="32" name="Рисунок 31">
            <a:hlinkClick r:id="rId7" action="ppaction://hlinksldjump"/>
            <a:extLst>
              <a:ext uri="{FF2B5EF4-FFF2-40B4-BE49-F238E27FC236}">
                <a16:creationId xmlns:a16="http://schemas.microsoft.com/office/drawing/2014/main" id="{76D4D21B-5B29-40C1-BBCF-22A91C7206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541" y="2276769"/>
            <a:ext cx="848410" cy="848417"/>
          </a:xfrm>
          <a:prstGeom prst="rect">
            <a:avLst/>
          </a:prstGeom>
        </p:spPr>
      </p:pic>
      <p:pic>
        <p:nvPicPr>
          <p:cNvPr id="34" name="Рисунок 33">
            <a:hlinkClick r:id="rId7" action="ppaction://hlinksldjump"/>
            <a:extLst>
              <a:ext uri="{FF2B5EF4-FFF2-40B4-BE49-F238E27FC236}">
                <a16:creationId xmlns:a16="http://schemas.microsoft.com/office/drawing/2014/main" id="{53942391-8B53-4331-9A09-32AE1BF318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51" y="2276769"/>
            <a:ext cx="848410" cy="848417"/>
          </a:xfrm>
          <a:prstGeom prst="rect">
            <a:avLst/>
          </a:prstGeom>
        </p:spPr>
      </p:pic>
      <p:pic>
        <p:nvPicPr>
          <p:cNvPr id="35" name="Рисунок 34">
            <a:hlinkClick r:id="rId7" action="ppaction://hlinksldjump"/>
            <a:extLst>
              <a:ext uri="{FF2B5EF4-FFF2-40B4-BE49-F238E27FC236}">
                <a16:creationId xmlns:a16="http://schemas.microsoft.com/office/drawing/2014/main" id="{FD7190F3-1E9C-42EB-8FB0-F9B93D62E2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716" y="3111097"/>
            <a:ext cx="848410" cy="848417"/>
          </a:xfrm>
          <a:prstGeom prst="rect">
            <a:avLst/>
          </a:prstGeom>
        </p:spPr>
      </p:pic>
      <p:pic>
        <p:nvPicPr>
          <p:cNvPr id="36" name="Рисунок 35">
            <a:hlinkClick r:id="rId7" action="ppaction://hlinksldjump"/>
            <a:extLst>
              <a:ext uri="{FF2B5EF4-FFF2-40B4-BE49-F238E27FC236}">
                <a16:creationId xmlns:a16="http://schemas.microsoft.com/office/drawing/2014/main" id="{75146D69-89EC-4E6A-9930-06443D30BE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131" y="3111933"/>
            <a:ext cx="848410" cy="848417"/>
          </a:xfrm>
          <a:prstGeom prst="rect">
            <a:avLst/>
          </a:prstGeom>
        </p:spPr>
      </p:pic>
      <p:pic>
        <p:nvPicPr>
          <p:cNvPr id="37" name="Рисунок 36">
            <a:hlinkClick r:id="rId7" action="ppaction://hlinksldjump"/>
            <a:extLst>
              <a:ext uri="{FF2B5EF4-FFF2-40B4-BE49-F238E27FC236}">
                <a16:creationId xmlns:a16="http://schemas.microsoft.com/office/drawing/2014/main" id="{0ABA6FDB-159D-4ACC-B79B-EE7FEAD51D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46" y="3112769"/>
            <a:ext cx="848410" cy="848417"/>
          </a:xfrm>
          <a:prstGeom prst="rect">
            <a:avLst/>
          </a:prstGeom>
        </p:spPr>
      </p:pic>
      <p:pic>
        <p:nvPicPr>
          <p:cNvPr id="38" name="Рисунок 37">
            <a:hlinkClick r:id="rId7" action="ppaction://hlinksldjump"/>
            <a:extLst>
              <a:ext uri="{FF2B5EF4-FFF2-40B4-BE49-F238E27FC236}">
                <a16:creationId xmlns:a16="http://schemas.microsoft.com/office/drawing/2014/main" id="{3D603E15-DDAE-4150-9C86-19D5D3263C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961" y="3113605"/>
            <a:ext cx="848410" cy="848417"/>
          </a:xfrm>
          <a:prstGeom prst="rect">
            <a:avLst/>
          </a:prstGeom>
        </p:spPr>
      </p:pic>
      <p:pic>
        <p:nvPicPr>
          <p:cNvPr id="39" name="Рисунок 38">
            <a:hlinkClick r:id="rId7" action="ppaction://hlinksldjump"/>
            <a:extLst>
              <a:ext uri="{FF2B5EF4-FFF2-40B4-BE49-F238E27FC236}">
                <a16:creationId xmlns:a16="http://schemas.microsoft.com/office/drawing/2014/main" id="{EAE4174E-7EE9-479C-AA57-9A0495FB2D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38" y="3957005"/>
            <a:ext cx="848410" cy="848417"/>
          </a:xfrm>
          <a:prstGeom prst="rect">
            <a:avLst/>
          </a:prstGeom>
        </p:spPr>
      </p:pic>
      <p:pic>
        <p:nvPicPr>
          <p:cNvPr id="40" name="Рисунок 39">
            <a:hlinkClick r:id="rId7" action="ppaction://hlinksldjump"/>
            <a:extLst>
              <a:ext uri="{FF2B5EF4-FFF2-40B4-BE49-F238E27FC236}">
                <a16:creationId xmlns:a16="http://schemas.microsoft.com/office/drawing/2014/main" id="{67D03089-9187-483F-8241-2FBE35A14B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98" y="3958678"/>
            <a:ext cx="848410" cy="848417"/>
          </a:xfrm>
          <a:prstGeom prst="rect">
            <a:avLst/>
          </a:prstGeom>
        </p:spPr>
      </p:pic>
      <p:pic>
        <p:nvPicPr>
          <p:cNvPr id="41" name="Рисунок 40">
            <a:hlinkClick r:id="rId7" action="ppaction://hlinksldjump"/>
            <a:extLst>
              <a:ext uri="{FF2B5EF4-FFF2-40B4-BE49-F238E27FC236}">
                <a16:creationId xmlns:a16="http://schemas.microsoft.com/office/drawing/2014/main" id="{EBF79927-8C52-47B2-9D4F-ADA48DDA3E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75" y="3957842"/>
            <a:ext cx="848410" cy="848417"/>
          </a:xfrm>
          <a:prstGeom prst="rect">
            <a:avLst/>
          </a:prstGeom>
        </p:spPr>
      </p:pic>
      <p:pic>
        <p:nvPicPr>
          <p:cNvPr id="42" name="Рисунок 41">
            <a:hlinkClick r:id="rId7" action="ppaction://hlinksldjump"/>
            <a:extLst>
              <a:ext uri="{FF2B5EF4-FFF2-40B4-BE49-F238E27FC236}">
                <a16:creationId xmlns:a16="http://schemas.microsoft.com/office/drawing/2014/main" id="{9AFD6328-908B-4A0D-833E-99B5B277D3A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152" y="3957006"/>
            <a:ext cx="848410" cy="848417"/>
          </a:xfrm>
          <a:prstGeom prst="rect">
            <a:avLst/>
          </a:prstGeom>
        </p:spPr>
      </p:pic>
      <p:pic>
        <p:nvPicPr>
          <p:cNvPr id="43" name="Рисунок 42">
            <a:hlinkClick r:id="rId7" action="ppaction://hlinksldjump"/>
            <a:extLst>
              <a:ext uri="{FF2B5EF4-FFF2-40B4-BE49-F238E27FC236}">
                <a16:creationId xmlns:a16="http://schemas.microsoft.com/office/drawing/2014/main" id="{B12A1B59-BCC5-4BEF-B71E-3A925A74EC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770" y="4581065"/>
            <a:ext cx="848410" cy="848417"/>
          </a:xfrm>
          <a:prstGeom prst="rect">
            <a:avLst/>
          </a:prstGeom>
        </p:spPr>
      </p:pic>
      <p:pic>
        <p:nvPicPr>
          <p:cNvPr id="44" name="Рисунок 43">
            <a:hlinkClick r:id="rId7" action="ppaction://hlinksldjump"/>
            <a:extLst>
              <a:ext uri="{FF2B5EF4-FFF2-40B4-BE49-F238E27FC236}">
                <a16:creationId xmlns:a16="http://schemas.microsoft.com/office/drawing/2014/main" id="{D3788D52-6DC9-4599-A5C7-C8CFA049FA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149" y="4581063"/>
            <a:ext cx="848410" cy="848417"/>
          </a:xfrm>
          <a:prstGeom prst="rect">
            <a:avLst/>
          </a:prstGeom>
        </p:spPr>
      </p:pic>
      <p:pic>
        <p:nvPicPr>
          <p:cNvPr id="45" name="Рисунок 44">
            <a:hlinkClick r:id="rId7" action="ppaction://hlinksldjump"/>
            <a:extLst>
              <a:ext uri="{FF2B5EF4-FFF2-40B4-BE49-F238E27FC236}">
                <a16:creationId xmlns:a16="http://schemas.microsoft.com/office/drawing/2014/main" id="{402270CB-EF81-4A85-90FD-E4ACF26B68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617" y="4582413"/>
            <a:ext cx="848410" cy="848417"/>
          </a:xfrm>
          <a:prstGeom prst="rect">
            <a:avLst/>
          </a:prstGeom>
        </p:spPr>
      </p:pic>
      <p:pic>
        <p:nvPicPr>
          <p:cNvPr id="46" name="Рисунок 45">
            <a:hlinkClick r:id="rId7" action="ppaction://hlinksldjump"/>
            <a:extLst>
              <a:ext uri="{FF2B5EF4-FFF2-40B4-BE49-F238E27FC236}">
                <a16:creationId xmlns:a16="http://schemas.microsoft.com/office/drawing/2014/main" id="{2AB3C9BC-E43A-471D-9449-3E15741491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828" y="4581064"/>
            <a:ext cx="848410" cy="848417"/>
          </a:xfrm>
          <a:prstGeom prst="rect">
            <a:avLst/>
          </a:prstGeom>
        </p:spPr>
      </p:pic>
      <p:sp>
        <p:nvSpPr>
          <p:cNvPr id="50" name="Прямоугольник: скругленные углы 49">
            <a:extLst>
              <a:ext uri="{FF2B5EF4-FFF2-40B4-BE49-F238E27FC236}">
                <a16:creationId xmlns:a16="http://schemas.microsoft.com/office/drawing/2014/main" id="{C533168C-5B5D-404D-9EDE-700094B27653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CB2516D-87BD-4E31-A1C2-124866254D6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3839FB-48E2-45A6-88AC-513404AC1745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4" name="TextBox 53">
            <a:hlinkClick r:id="rId10" action="ppaction://hlinksldjump"/>
            <a:extLst>
              <a:ext uri="{FF2B5EF4-FFF2-40B4-BE49-F238E27FC236}">
                <a16:creationId xmlns:a16="http://schemas.microsoft.com/office/drawing/2014/main" id="{EDBA2F76-493B-45E2-9D4D-3F2F3186AE65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A586F2-3353-4306-825E-8855C2EBAE3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78214"/>
      </p:ext>
    </p:extLst>
  </p:cSld>
  <p:clrMapOvr>
    <a:masterClrMapping/>
  </p:clrMapOvr>
  <p:transition spd="slow" advClick="0" advTm="0">
    <p:sndAc>
      <p:stSnd>
        <p:snd r:embed="rId2" name="click.wav"/>
      </p:stSnd>
    </p:sndAc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098E14-EECA-4D81-BBC3-E4B4E6696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B35ECA8B-788E-45E9-8250-E3D001A7D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1424628-9E9E-4585-AF51-3A3D512A0E4E}"/>
              </a:ext>
            </a:extLst>
          </p:cNvPr>
          <p:cNvSpPr/>
          <p:nvPr/>
        </p:nvSpPr>
        <p:spPr>
          <a:xfrm>
            <a:off x="9059968" y="2881577"/>
            <a:ext cx="1542776" cy="2952595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D154D45-E2CD-42A9-BDE4-8EE408255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28" y="2141687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CEDF2BA-183D-4219-9BD9-0C214B786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2932900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F3B1C09-EA71-49A9-8CF2-B1BB9A0EF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3744571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0DE524B4-5928-4030-B6D4-63F47F5B5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4556242"/>
            <a:ext cx="848411" cy="848411"/>
          </a:xfrm>
          <a:prstGeom prst="rect">
            <a:avLst/>
          </a:prstGeom>
        </p:spPr>
      </p:pic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6262D497-ECDE-4EA0-8E42-19B96513C339}"/>
              </a:ext>
            </a:extLst>
          </p:cNvPr>
          <p:cNvGrpSpPr/>
          <p:nvPr/>
        </p:nvGrpSpPr>
        <p:grpSpPr>
          <a:xfrm flipH="1">
            <a:off x="8710854" y="3413983"/>
            <a:ext cx="976768" cy="2000484"/>
            <a:chOff x="1703742" y="3429000"/>
            <a:chExt cx="976971" cy="2000484"/>
          </a:xfrm>
        </p:grpSpPr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B26FCFD3-D6FC-4C09-B75F-12B2E8A5C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EA75E2E5-5D79-43B1-8DD8-A7F50780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02AF7727-0485-48EB-834A-B29ED9322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0C524B85-DB3A-4F17-886E-638BEF7CC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95AA2C53-C02C-40C7-9E7A-357C245529DC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51980B89-0DF7-43C1-83ED-03A7C127F6AD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hlinkClick r:id="rId8" action="ppaction://hlinksldjump"/>
            <a:extLst>
              <a:ext uri="{FF2B5EF4-FFF2-40B4-BE49-F238E27FC236}">
                <a16:creationId xmlns:a16="http://schemas.microsoft.com/office/drawing/2014/main" id="{640BBDE6-3530-4844-BE1C-D7BD7032C206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7E3D6805-6D6B-4494-9D88-3B03D4E00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92" y="3914798"/>
            <a:ext cx="485843" cy="1514686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4F0EB240-1658-438B-B69A-27FB31778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93409">
            <a:off x="3081050" y="3930282"/>
            <a:ext cx="247685" cy="75258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7C7DDB18-EAF7-4F13-AFF2-CD01994604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7225">
            <a:off x="3574179" y="3911961"/>
            <a:ext cx="247685" cy="75258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C090818-354C-4C9A-985D-CE7E078FB1EB}"/>
              </a:ext>
            </a:extLst>
          </p:cNvPr>
          <p:cNvSpPr txBox="1"/>
          <p:nvPr/>
        </p:nvSpPr>
        <p:spPr>
          <a:xfrm>
            <a:off x="2601749" y="2884258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50DCC74-3F97-40CF-8EC7-CD16D87620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86" y="4303832"/>
            <a:ext cx="269711" cy="348465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37294F28-34AA-4451-97A4-F83730AE37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726" y="4222930"/>
            <a:ext cx="269711" cy="348465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5F19C7E5-DA47-4C33-B348-DCAA3C9382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23" y="4310472"/>
            <a:ext cx="269711" cy="348465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B6AD2AAF-3BA4-4843-B9B8-27ECC388DD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683" y="4306316"/>
            <a:ext cx="274720" cy="348465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276ED52B-AEA0-4768-B735-9EDA7080B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64" y="4268500"/>
            <a:ext cx="269711" cy="368377"/>
          </a:xfrm>
          <a:prstGeom prst="rect">
            <a:avLst/>
          </a:prstGeom>
        </p:spPr>
      </p:pic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236373C4-725E-4286-ACF0-C0985BC0BC89}"/>
              </a:ext>
            </a:extLst>
          </p:cNvPr>
          <p:cNvGrpSpPr/>
          <p:nvPr/>
        </p:nvGrpSpPr>
        <p:grpSpPr>
          <a:xfrm flipH="1">
            <a:off x="4290516" y="1576346"/>
            <a:ext cx="2561032" cy="2253368"/>
            <a:chOff x="6655633" y="-1903751"/>
            <a:chExt cx="2476467" cy="2253368"/>
          </a:xfrm>
        </p:grpSpPr>
        <p:sp>
          <p:nvSpPr>
            <p:cNvPr id="62" name="Полилиния: фигура 61">
              <a:extLst>
                <a:ext uri="{FF2B5EF4-FFF2-40B4-BE49-F238E27FC236}">
                  <a16:creationId xmlns:a16="http://schemas.microsoft.com/office/drawing/2014/main" id="{18C2F792-3DB2-44AC-8AA9-1EBF86C29CEA}"/>
                </a:ext>
              </a:extLst>
            </p:cNvPr>
            <p:cNvSpPr/>
            <p:nvPr/>
          </p:nvSpPr>
          <p:spPr>
            <a:xfrm rot="20722268" flipH="1" flipV="1">
              <a:off x="8655784" y="-1235430"/>
              <a:ext cx="476316" cy="1585047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14FE2876-1E3D-4E7D-BD2B-4ECF5EB02C1C}"/>
                </a:ext>
              </a:extLst>
            </p:cNvPr>
            <p:cNvSpPr/>
            <p:nvPr/>
          </p:nvSpPr>
          <p:spPr>
            <a:xfrm>
              <a:off x="6655633" y="-1903751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Кстати а как ты добыл изумруды без кирки?</a:t>
              </a:r>
            </a:p>
          </p:txBody>
        </p:sp>
      </p:grpSp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248F00C-8B12-4676-B2D0-C504AA326C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034" y="3429000"/>
            <a:ext cx="476316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39832"/>
      </p:ext>
    </p:extLst>
  </p:cSld>
  <p:clrMapOvr>
    <a:masterClrMapping/>
  </p:clrMapOvr>
  <p:transition spd="slow" advClick="0" advTm="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098E14-EECA-4D81-BBC3-E4B4E6696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B35ECA8B-788E-45E9-8250-E3D001A7D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1424628-9E9E-4585-AF51-3A3D512A0E4E}"/>
              </a:ext>
            </a:extLst>
          </p:cNvPr>
          <p:cNvSpPr/>
          <p:nvPr/>
        </p:nvSpPr>
        <p:spPr>
          <a:xfrm>
            <a:off x="9059968" y="2881577"/>
            <a:ext cx="1542776" cy="2952595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D154D45-E2CD-42A9-BDE4-8EE408255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28" y="2141687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CEDF2BA-183D-4219-9BD9-0C214B786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2932900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F3B1C09-EA71-49A9-8CF2-B1BB9A0EF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3744571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0DE524B4-5928-4030-B6D4-63F47F5B5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4556242"/>
            <a:ext cx="848411" cy="848411"/>
          </a:xfrm>
          <a:prstGeom prst="rect">
            <a:avLst/>
          </a:prstGeom>
        </p:spPr>
      </p:pic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6262D497-ECDE-4EA0-8E42-19B96513C339}"/>
              </a:ext>
            </a:extLst>
          </p:cNvPr>
          <p:cNvGrpSpPr/>
          <p:nvPr/>
        </p:nvGrpSpPr>
        <p:grpSpPr>
          <a:xfrm flipH="1">
            <a:off x="8710854" y="3413983"/>
            <a:ext cx="976768" cy="2000484"/>
            <a:chOff x="1703742" y="3429000"/>
            <a:chExt cx="976971" cy="2000484"/>
          </a:xfrm>
        </p:grpSpPr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B26FCFD3-D6FC-4C09-B75F-12B2E8A5C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EA75E2E5-5D79-43B1-8DD8-A7F50780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02AF7727-0485-48EB-834A-B29ED9322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0C524B85-DB3A-4F17-886E-638BEF7CC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95AA2C53-C02C-40C7-9E7A-357C245529DC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51980B89-0DF7-43C1-83ED-03A7C127F6AD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hlinkClick r:id="rId8" action="ppaction://hlinksldjump"/>
            <a:extLst>
              <a:ext uri="{FF2B5EF4-FFF2-40B4-BE49-F238E27FC236}">
                <a16:creationId xmlns:a16="http://schemas.microsoft.com/office/drawing/2014/main" id="{640BBDE6-3530-4844-BE1C-D7BD7032C206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7E3D6805-6D6B-4494-9D88-3B03D4E00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92" y="3914798"/>
            <a:ext cx="485843" cy="1514686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4F0EB240-1658-438B-B69A-27FB31778A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93409">
            <a:off x="3081050" y="3930282"/>
            <a:ext cx="247685" cy="75258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7C7DDB18-EAF7-4F13-AFF2-CD01994604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7225">
            <a:off x="3574179" y="3911961"/>
            <a:ext cx="247685" cy="75258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C090818-354C-4C9A-985D-CE7E078FB1EB}"/>
              </a:ext>
            </a:extLst>
          </p:cNvPr>
          <p:cNvSpPr txBox="1"/>
          <p:nvPr/>
        </p:nvSpPr>
        <p:spPr>
          <a:xfrm>
            <a:off x="2601749" y="2884258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50DCC74-3F97-40CF-8EC7-CD16D87620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986" y="4303832"/>
            <a:ext cx="269711" cy="348465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37294F28-34AA-4451-97A4-F83730AE377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726" y="4222930"/>
            <a:ext cx="269711" cy="348465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5F19C7E5-DA47-4C33-B348-DCAA3C9382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23" y="4310472"/>
            <a:ext cx="269711" cy="348465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B6AD2AAF-3BA4-4843-B9B8-27ECC388DD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683" y="4306316"/>
            <a:ext cx="274720" cy="348465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276ED52B-AEA0-4768-B735-9EDA7080B2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264" y="4268500"/>
            <a:ext cx="269711" cy="368377"/>
          </a:xfrm>
          <a:prstGeom prst="rect">
            <a:avLst/>
          </a:prstGeom>
        </p:spPr>
      </p:pic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236373C4-725E-4286-ACF0-C0985BC0BC89}"/>
              </a:ext>
            </a:extLst>
          </p:cNvPr>
          <p:cNvGrpSpPr/>
          <p:nvPr/>
        </p:nvGrpSpPr>
        <p:grpSpPr>
          <a:xfrm flipH="1">
            <a:off x="4290516" y="1576346"/>
            <a:ext cx="2561032" cy="2253368"/>
            <a:chOff x="6655633" y="-1903751"/>
            <a:chExt cx="2476467" cy="2253368"/>
          </a:xfrm>
        </p:grpSpPr>
        <p:sp>
          <p:nvSpPr>
            <p:cNvPr id="62" name="Полилиния: фигура 61">
              <a:extLst>
                <a:ext uri="{FF2B5EF4-FFF2-40B4-BE49-F238E27FC236}">
                  <a16:creationId xmlns:a16="http://schemas.microsoft.com/office/drawing/2014/main" id="{18C2F792-3DB2-44AC-8AA9-1EBF86C29CEA}"/>
                </a:ext>
              </a:extLst>
            </p:cNvPr>
            <p:cNvSpPr/>
            <p:nvPr/>
          </p:nvSpPr>
          <p:spPr>
            <a:xfrm rot="20722268" flipH="1" flipV="1">
              <a:off x="8655784" y="-1235430"/>
              <a:ext cx="476316" cy="1585047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14FE2876-1E3D-4E7D-BD2B-4ECF5EB02C1C}"/>
                </a:ext>
              </a:extLst>
            </p:cNvPr>
            <p:cNvSpPr/>
            <p:nvPr/>
          </p:nvSpPr>
          <p:spPr>
            <a:xfrm>
              <a:off x="6655633" y="-1903751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Ладно не важно…</a:t>
              </a:r>
            </a:p>
          </p:txBody>
        </p:sp>
      </p:grpSp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248F00C-8B12-4676-B2D0-C504AA326C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034" y="3429000"/>
            <a:ext cx="476316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56285"/>
      </p:ext>
    </p:extLst>
  </p:cSld>
  <p:clrMapOvr>
    <a:masterClrMapping/>
  </p:clrMapOvr>
  <p:transition spd="slow" advClick="0" advTm="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098E14-EECA-4D81-BBC3-E4B4E6696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B35ECA8B-788E-45E9-8250-E3D001A7D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1424628-9E9E-4585-AF51-3A3D512A0E4E}"/>
              </a:ext>
            </a:extLst>
          </p:cNvPr>
          <p:cNvSpPr/>
          <p:nvPr/>
        </p:nvSpPr>
        <p:spPr>
          <a:xfrm>
            <a:off x="9059968" y="2881577"/>
            <a:ext cx="1542776" cy="2952595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D154D45-E2CD-42A9-BDE4-8EE408255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28" y="2141687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CEDF2BA-183D-4219-9BD9-0C214B786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2932900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F3B1C09-EA71-49A9-8CF2-B1BB9A0EF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3744571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0DE524B4-5928-4030-B6D4-63F47F5B5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4556242"/>
            <a:ext cx="848411" cy="848411"/>
          </a:xfrm>
          <a:prstGeom prst="rect">
            <a:avLst/>
          </a:prstGeom>
        </p:spPr>
      </p:pic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6262D497-ECDE-4EA0-8E42-19B96513C339}"/>
              </a:ext>
            </a:extLst>
          </p:cNvPr>
          <p:cNvGrpSpPr/>
          <p:nvPr/>
        </p:nvGrpSpPr>
        <p:grpSpPr>
          <a:xfrm flipH="1">
            <a:off x="8710854" y="3413983"/>
            <a:ext cx="976768" cy="2000484"/>
            <a:chOff x="1703742" y="3429000"/>
            <a:chExt cx="976971" cy="2000484"/>
          </a:xfrm>
        </p:grpSpPr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B26FCFD3-D6FC-4C09-B75F-12B2E8A5C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EA75E2E5-5D79-43B1-8DD8-A7F50780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02AF7727-0485-48EB-834A-B29ED9322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0C524B85-DB3A-4F17-886E-638BEF7CC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95AA2C53-C02C-40C7-9E7A-357C245529DC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51980B89-0DF7-43C1-83ED-03A7C127F6AD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hlinkClick r:id="rId8" action="ppaction://hlinksldjump"/>
            <a:extLst>
              <a:ext uri="{FF2B5EF4-FFF2-40B4-BE49-F238E27FC236}">
                <a16:creationId xmlns:a16="http://schemas.microsoft.com/office/drawing/2014/main" id="{640BBDE6-3530-4844-BE1C-D7BD7032C206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090818-354C-4C9A-985D-CE7E078FB1EB}"/>
              </a:ext>
            </a:extLst>
          </p:cNvPr>
          <p:cNvSpPr txBox="1"/>
          <p:nvPr/>
        </p:nvSpPr>
        <p:spPr>
          <a:xfrm>
            <a:off x="2601749" y="2884258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236373C4-725E-4286-ACF0-C0985BC0BC89}"/>
              </a:ext>
            </a:extLst>
          </p:cNvPr>
          <p:cNvGrpSpPr/>
          <p:nvPr/>
        </p:nvGrpSpPr>
        <p:grpSpPr>
          <a:xfrm flipH="1">
            <a:off x="4290516" y="1576346"/>
            <a:ext cx="2561032" cy="2253368"/>
            <a:chOff x="6655633" y="-1903751"/>
            <a:chExt cx="2476467" cy="2253368"/>
          </a:xfrm>
        </p:grpSpPr>
        <p:sp>
          <p:nvSpPr>
            <p:cNvPr id="62" name="Полилиния: фигура 61">
              <a:extLst>
                <a:ext uri="{FF2B5EF4-FFF2-40B4-BE49-F238E27FC236}">
                  <a16:creationId xmlns:a16="http://schemas.microsoft.com/office/drawing/2014/main" id="{18C2F792-3DB2-44AC-8AA9-1EBF86C29CEA}"/>
                </a:ext>
              </a:extLst>
            </p:cNvPr>
            <p:cNvSpPr/>
            <p:nvPr/>
          </p:nvSpPr>
          <p:spPr>
            <a:xfrm rot="20722268" flipH="1" flipV="1">
              <a:off x="8655784" y="-1235430"/>
              <a:ext cx="476316" cy="1585047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14FE2876-1E3D-4E7D-BD2B-4ECF5EB02C1C}"/>
                </a:ext>
              </a:extLst>
            </p:cNvPr>
            <p:cNvSpPr/>
            <p:nvPr/>
          </p:nvSpPr>
          <p:spPr>
            <a:xfrm>
              <a:off x="6655633" y="-1903751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Вот держи это твое.</a:t>
              </a:r>
            </a:p>
          </p:txBody>
        </p:sp>
      </p:grpSp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0AF12727-15AE-4B33-89D0-C6183F6EF6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92" y="3914798"/>
            <a:ext cx="485843" cy="1514686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95B31BA6-D63D-422B-BA27-CA140AB52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707" y="3919561"/>
            <a:ext cx="247685" cy="752580"/>
          </a:xfrm>
          <a:prstGeom prst="rect">
            <a:avLst/>
          </a:prstGeom>
        </p:spPr>
      </p:pic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43CECF4A-0DCB-48F4-9132-AA2D5EA921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508619">
            <a:off x="3837351" y="3707981"/>
            <a:ext cx="247685" cy="752580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720E9A9E-BDEA-4F19-8239-3714755724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034" y="3429000"/>
            <a:ext cx="476316" cy="504895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D2D9695-7765-42D4-AD31-4354923CA80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3501234" y="3612103"/>
            <a:ext cx="1479127" cy="83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20406"/>
      </p:ext>
    </p:extLst>
  </p:cSld>
  <p:clrMapOvr>
    <a:masterClrMapping/>
  </p:clrMapOvr>
  <p:transition spd="slow" advClick="0" advTm="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098E14-EECA-4D81-BBC3-E4B4E6696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B35ECA8B-788E-45E9-8250-E3D001A7D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1424628-9E9E-4585-AF51-3A3D512A0E4E}"/>
              </a:ext>
            </a:extLst>
          </p:cNvPr>
          <p:cNvSpPr/>
          <p:nvPr/>
        </p:nvSpPr>
        <p:spPr>
          <a:xfrm>
            <a:off x="9059968" y="2881577"/>
            <a:ext cx="1542776" cy="2952595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D154D45-E2CD-42A9-BDE4-8EE408255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28" y="2141687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CEDF2BA-183D-4219-9BD9-0C214B786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2932900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F3B1C09-EA71-49A9-8CF2-B1BB9A0EF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3744571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0DE524B4-5928-4030-B6D4-63F47F5B5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4556242"/>
            <a:ext cx="848411" cy="848411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26FCFD3-D6FC-4C09-B75F-12B2E8A5C0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26392" y="3899781"/>
            <a:ext cx="485742" cy="1514686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EA75E2E5-5D79-43B1-8DD8-A7F507807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12134" y="3904544"/>
            <a:ext cx="247634" cy="752580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B87F8ACD-5937-4FD9-B930-6C4DA87AC3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78431">
            <a:off x="4461872" y="4221919"/>
            <a:ext cx="1479127" cy="832009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02AF7727-0485-48EB-834A-B29ED9322C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83000" y="3904544"/>
            <a:ext cx="247634" cy="75258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0C524B85-DB3A-4F17-886E-638BEF7CC3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33276" y="3413983"/>
            <a:ext cx="476217" cy="504895"/>
          </a:xfrm>
          <a:prstGeom prst="rect">
            <a:avLst/>
          </a:prstGeom>
        </p:spPr>
      </p:pic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95AA2C53-C02C-40C7-9E7A-357C245529DC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51980B89-0DF7-43C1-83ED-03A7C127F6AD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hlinkClick r:id="rId9" action="ppaction://hlinksldjump"/>
            <a:extLst>
              <a:ext uri="{FF2B5EF4-FFF2-40B4-BE49-F238E27FC236}">
                <a16:creationId xmlns:a16="http://schemas.microsoft.com/office/drawing/2014/main" id="{640BBDE6-3530-4844-BE1C-D7BD7032C206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C090818-354C-4C9A-985D-CE7E078FB1EB}"/>
              </a:ext>
            </a:extLst>
          </p:cNvPr>
          <p:cNvSpPr txBox="1"/>
          <p:nvPr/>
        </p:nvSpPr>
        <p:spPr>
          <a:xfrm>
            <a:off x="2601749" y="2884258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236373C4-725E-4286-ACF0-C0985BC0BC89}"/>
              </a:ext>
            </a:extLst>
          </p:cNvPr>
          <p:cNvGrpSpPr/>
          <p:nvPr/>
        </p:nvGrpSpPr>
        <p:grpSpPr>
          <a:xfrm flipH="1">
            <a:off x="4290516" y="1576346"/>
            <a:ext cx="2561032" cy="2253368"/>
            <a:chOff x="6655633" y="-1903751"/>
            <a:chExt cx="2476467" cy="2253368"/>
          </a:xfrm>
        </p:grpSpPr>
        <p:sp>
          <p:nvSpPr>
            <p:cNvPr id="62" name="Полилиния: фигура 61">
              <a:extLst>
                <a:ext uri="{FF2B5EF4-FFF2-40B4-BE49-F238E27FC236}">
                  <a16:creationId xmlns:a16="http://schemas.microsoft.com/office/drawing/2014/main" id="{18C2F792-3DB2-44AC-8AA9-1EBF86C29CEA}"/>
                </a:ext>
              </a:extLst>
            </p:cNvPr>
            <p:cNvSpPr/>
            <p:nvPr/>
          </p:nvSpPr>
          <p:spPr>
            <a:xfrm rot="20722268" flipH="1" flipV="1">
              <a:off x="8655784" y="-1235430"/>
              <a:ext cx="476316" cy="1585047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14FE2876-1E3D-4E7D-BD2B-4ECF5EB02C1C}"/>
                </a:ext>
              </a:extLst>
            </p:cNvPr>
            <p:cNvSpPr/>
            <p:nvPr/>
          </p:nvSpPr>
          <p:spPr>
            <a:xfrm>
              <a:off x="6655633" y="-1903751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И твоя комната там.</a:t>
              </a:r>
            </a:p>
          </p:txBody>
        </p:sp>
      </p:grp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96B0EE64-0312-4A04-A374-5335D367E904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731FE3AF-40E4-427A-AD12-7344430E089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C76B5C25-7EA0-4D02-8F9D-77FF414D8A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392" y="3914798"/>
            <a:ext cx="485843" cy="1514686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8FAF2D7C-E0DA-4636-8F0A-AD0DB3058C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50930" y="3676661"/>
            <a:ext cx="247685" cy="752580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E13F04B3-59FF-4CF6-B43A-0C2200238A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993" y="3919561"/>
            <a:ext cx="247685" cy="752580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47182CF4-7387-4980-94CB-D3B85EF71C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034" y="3429000"/>
            <a:ext cx="476316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98704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098E14-EECA-4D81-BBC3-E4B4E6696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hlinkClick r:id="rId2" action="ppaction://hlinksldjump"/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B35ECA8B-788E-45E9-8250-E3D001A7D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75" name="Прямоугольник: скругленные углы 74">
            <a:extLst>
              <a:ext uri="{FF2B5EF4-FFF2-40B4-BE49-F238E27FC236}">
                <a16:creationId xmlns:a16="http://schemas.microsoft.com/office/drawing/2014/main" id="{E769B357-8993-41ED-B671-009B732435E2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1424628-9E9E-4585-AF51-3A3D512A0E4E}"/>
              </a:ext>
            </a:extLst>
          </p:cNvPr>
          <p:cNvSpPr/>
          <p:nvPr/>
        </p:nvSpPr>
        <p:spPr>
          <a:xfrm>
            <a:off x="9059968" y="2881577"/>
            <a:ext cx="1542776" cy="2952595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D154D45-E2CD-42A9-BDE4-8EE408255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28" y="2141687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CEDF2BA-183D-4219-9BD9-0C214B786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2932900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F3B1C09-EA71-49A9-8CF2-B1BB9A0EF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3744571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0DE524B4-5928-4030-B6D4-63F47F5B5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4556242"/>
            <a:ext cx="848411" cy="848411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26FCFD3-D6FC-4C09-B75F-12B2E8A5C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26392" y="3899781"/>
            <a:ext cx="485742" cy="1514686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EA75E2E5-5D79-43B1-8DD8-A7F507807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612134" y="3904544"/>
            <a:ext cx="247634" cy="752580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02AF7727-0485-48EB-834A-B29ED9322C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83000" y="3904544"/>
            <a:ext cx="247634" cy="75258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0C524B85-DB3A-4F17-886E-638BEF7CC3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33276" y="3413983"/>
            <a:ext cx="476217" cy="504895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8C090818-354C-4C9A-985D-CE7E078FB1EB}"/>
              </a:ext>
            </a:extLst>
          </p:cNvPr>
          <p:cNvSpPr txBox="1"/>
          <p:nvPr/>
        </p:nvSpPr>
        <p:spPr>
          <a:xfrm>
            <a:off x="2601749" y="2884258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96B0EE64-0312-4A04-A374-5335D367E904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731FE3AF-40E4-427A-AD12-7344430E08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grpSp>
        <p:nvGrpSpPr>
          <p:cNvPr id="64" name="Группа 63">
            <a:extLst>
              <a:ext uri="{FF2B5EF4-FFF2-40B4-BE49-F238E27FC236}">
                <a16:creationId xmlns:a16="http://schemas.microsoft.com/office/drawing/2014/main" id="{8DFF19E2-D0DE-4966-8C89-F7A86A741DA1}"/>
              </a:ext>
            </a:extLst>
          </p:cNvPr>
          <p:cNvGrpSpPr/>
          <p:nvPr/>
        </p:nvGrpSpPr>
        <p:grpSpPr>
          <a:xfrm>
            <a:off x="2880707" y="3429000"/>
            <a:ext cx="976971" cy="2000484"/>
            <a:chOff x="1703742" y="3429000"/>
            <a:chExt cx="976971" cy="2000484"/>
          </a:xfrm>
        </p:grpSpPr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7D5DACB6-F8F8-4782-A252-95A0AA0D3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72" name="Рисунок 71">
              <a:extLst>
                <a:ext uri="{FF2B5EF4-FFF2-40B4-BE49-F238E27FC236}">
                  <a16:creationId xmlns:a16="http://schemas.microsoft.com/office/drawing/2014/main" id="{86E2E097-1E76-4736-80DF-5AA2C80BB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CED0C8D6-D8AC-424D-AE93-8BB0BF258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6A2A1703-1F47-496B-8EB3-EB55F6E7E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6041642"/>
      </p:ext>
    </p:extLst>
  </p:cSld>
  <p:clrMapOvr>
    <a:masterClrMapping/>
  </p:clrMapOvr>
  <p:transition spd="slow" advClick="0" advTm="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1AE4269-BF75-419E-8A4A-788DEF73B4EB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hlinkClick r:id="rId2" action="ppaction://hlinksldjump"/>
            <a:extLst>
              <a:ext uri="{FF2B5EF4-FFF2-40B4-BE49-F238E27FC236}">
                <a16:creationId xmlns:a16="http://schemas.microsoft.com/office/drawing/2014/main" id="{B315EF36-47DA-49FF-944C-E01F34879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7153" y="1617653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hlinkClick r:id="rId2" action="ppaction://hlinksldjump"/>
            <a:extLst>
              <a:ext uri="{FF2B5EF4-FFF2-40B4-BE49-F238E27FC236}">
                <a16:creationId xmlns:a16="http://schemas.microsoft.com/office/drawing/2014/main" id="{22E625D1-04EB-4D1F-B005-F5FFBFF9C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90" y="1617653"/>
            <a:ext cx="4369824" cy="42165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45D866B-C915-48DF-8236-676B7B3E0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3923C9D-F95A-4DF9-9F1F-163DBFBBAF5D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445A6E-3BD5-43A5-A6AB-B0FBAB4D81E0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2F3E4-4006-44A5-B001-6EF696A9719C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93FB27BA-7EC9-4D73-92F9-5E16529019D5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95F6C0-EA55-495C-80E2-82F23BFCE61D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12FAFD2-A47F-497B-9E45-22BDCC505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ABDC6A5-EA27-468B-89F0-E95EF251A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F8476FD-E196-467A-8053-112D82431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434B34E-2628-4CCE-A127-ABF4C3527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8C800FE-0697-4937-B616-A73CED975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583" y="1825635"/>
            <a:ext cx="4369824" cy="421651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15FA15C-D5BC-4881-86F5-3B3D7162A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633" y="2033617"/>
            <a:ext cx="4369824" cy="421651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C5102F1-389D-447D-A136-CADA305AD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78C3DB1-B3C6-4F4C-A647-B41C7382C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D74893F-DDA2-4128-9C30-7719B8411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557156F-49C5-4A18-8E9F-20A25607A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6B39E50-4AB1-428E-9E9E-2095ECED8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3CB6A39-D5C9-4D29-8025-783D2227B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DE6F993-EEF1-4A40-8203-617FBAA1F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8191240-7F71-4043-8CC8-282BE5C85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A13AB2E-B687-4198-9ABA-E028A2F04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CEB0669-3BA2-4462-ACA2-BEB25CA5B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25938E2-A8D2-4F03-8CDF-846F0CD9B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34E026A-B69C-4195-A646-8BB03DF79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15B3855-AEB2-417D-808E-4616F5DC1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3A33CF3-63DF-40D7-9314-1265AFDB8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2647524-8D75-41EF-B037-81B031AD8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26258286-D900-44E5-ABAF-97613EAEB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0B8549DF-6B8F-4119-B8E8-62DAC097F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33AC6F0-3649-4C7C-AABD-4B06385AA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84E355A-B159-44D8-8C09-F5DD8F9FE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sp>
        <p:nvSpPr>
          <p:cNvPr id="42" name="Стрелка: вправо 41">
            <a:extLst>
              <a:ext uri="{FF2B5EF4-FFF2-40B4-BE49-F238E27FC236}">
                <a16:creationId xmlns:a16="http://schemas.microsoft.com/office/drawing/2014/main" id="{72969293-03D8-455D-B5DF-4F7704DCC16E}"/>
              </a:ext>
            </a:extLst>
          </p:cNvPr>
          <p:cNvSpPr/>
          <p:nvPr/>
        </p:nvSpPr>
        <p:spPr>
          <a:xfrm>
            <a:off x="8229601" y="3430131"/>
            <a:ext cx="1529371" cy="660524"/>
          </a:xfrm>
          <a:prstGeom prst="rightArrow">
            <a:avLst/>
          </a:prstGeom>
          <a:blipFill>
            <a:blip r:embed="rId6"/>
            <a:tile tx="0" ty="0" sx="100000" sy="100000" flip="none" algn="tl"/>
          </a:blipFill>
          <a:ln>
            <a:solidFill>
              <a:srgbClr val="99663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DF52B-EE55-4CEF-9B7F-00B899B847B6}"/>
              </a:ext>
            </a:extLst>
          </p:cNvPr>
          <p:cNvSpPr txBox="1"/>
          <p:nvPr/>
        </p:nvSpPr>
        <p:spPr>
          <a:xfrm>
            <a:off x="8337933" y="3501617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Шахта</a:t>
            </a:r>
          </a:p>
        </p:txBody>
      </p: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52B1881D-8816-4D0E-84EB-972E9456B6C0}"/>
              </a:ext>
            </a:extLst>
          </p:cNvPr>
          <p:cNvGrpSpPr/>
          <p:nvPr/>
        </p:nvGrpSpPr>
        <p:grpSpPr>
          <a:xfrm>
            <a:off x="9983181" y="3429000"/>
            <a:ext cx="976971" cy="2000484"/>
            <a:chOff x="1703742" y="3429000"/>
            <a:chExt cx="976971" cy="2000484"/>
          </a:xfrm>
        </p:grpSpPr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14FEE140-F16F-4B1B-9979-3C8C733F2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7E4E241E-DDFA-4769-9A68-0F83BD069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3929CFE2-0740-4D36-8EE1-447779637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B0899EBB-6C96-41B3-ACE6-F200D2381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CF48B35E-BEBA-459B-B4A7-0A164A251FF6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0C4BE2B-2574-4880-BC6A-D258BDCCF1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869308"/>
      </p:ext>
    </p:extLst>
  </p:cSld>
  <p:clrMapOvr>
    <a:masterClrMapping/>
  </p:clrMapOvr>
  <p:transition spd="slow" advClick="0" advTm="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10F627-C226-4410-8C67-A67FA392C820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 dirty="0"/>
          </a:p>
        </p:txBody>
      </p:sp>
      <p:pic>
        <p:nvPicPr>
          <p:cNvPr id="5" name="Рисунок 4">
            <a:hlinkClick r:id="rId2" action="ppaction://hlinksldjump"/>
            <a:extLst>
              <a:ext uri="{FF2B5EF4-FFF2-40B4-BE49-F238E27FC236}">
                <a16:creationId xmlns:a16="http://schemas.microsoft.com/office/drawing/2014/main" id="{36C20689-F27B-4202-AD4E-154C22CC2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hlinkClick r:id="rId2" action="ppaction://hlinksldjump"/>
            <a:extLst>
              <a:ext uri="{FF2B5EF4-FFF2-40B4-BE49-F238E27FC236}">
                <a16:creationId xmlns:a16="http://schemas.microsoft.com/office/drawing/2014/main" id="{23A37B98-8D8B-4C50-AA27-58E47F482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0BBB85-6B00-434E-8ADC-4BFC72308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0E2B180-B87F-47DA-9B45-22600CD98E6B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16F1C6-2F04-4626-BA71-7E7B1E1816FD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9BD06-F5A1-484A-80A7-3E908FFC05E6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12A56873-1985-4522-A551-E1F1E11DD11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9FC68-FFED-4B6D-8677-A2F3DA4276F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90722DA-A29B-4527-94B5-D1E3DB048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A5D24FE-16E6-43AA-A125-C43CA00EF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3AEA60-244C-4245-816F-25B36341B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3CDADED-4743-426A-B86B-54D745E66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E986072-D492-4740-BB49-DB3EBC962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436A22D-05EA-4CDB-BCC7-28D2BA88A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77" y="2033617"/>
            <a:ext cx="4369824" cy="421651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6260F9-BD20-4C30-9A12-1CB9D46E9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7C77EDA-58F3-4636-83B8-DCAA61513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47C3415-CA6E-474E-9B5B-7E5813289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41DD1A1-4843-4FB0-8A14-E03D45A8D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A156BF6-A361-4550-B648-31552DEE3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1C377D1-061C-4D45-AA0B-51AD68427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633B3B6-4B72-416D-B3FB-AF788DB6D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6F9A872-3ADA-4A17-8EDD-A1A9B0126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3AE08F3-01D1-4FAD-8268-9CCCCCD6B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9131094-773F-4621-A143-FDBCC2F7E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97212B0-E8FE-4769-9CFD-CEAC0B7FF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8C0074B-BFAA-457F-9412-72C356C87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DCB1271-99E8-486E-B52E-29CAF5F65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AD10F19-2DDF-4756-BD94-3D7FF1F4E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5B6E950-1613-40FD-B82C-F94FD4DC8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6E9E7D3-073B-4A8D-9332-EDCF0FC01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33A3081-4EDB-4BA6-B8C5-AD37A7EEC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A79CCCE-DCD7-45D8-B970-9E7415D76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78AD92D-DB69-4BF5-943A-C22B9E85F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E959EF5-63D3-431E-B2B9-CDD3BD4AC34D}"/>
              </a:ext>
            </a:extLst>
          </p:cNvPr>
          <p:cNvGrpSpPr/>
          <p:nvPr/>
        </p:nvGrpSpPr>
        <p:grpSpPr>
          <a:xfrm>
            <a:off x="9802818" y="3429000"/>
            <a:ext cx="976971" cy="2000484"/>
            <a:chOff x="1703742" y="3429000"/>
            <a:chExt cx="976971" cy="2000484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7F26CD71-64F6-491A-AAA3-0EA90160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F34AF717-D3B8-40CA-BC8A-1111F407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89E94A53-35FD-4E95-A9F8-E4D73CB18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E353CD85-814F-4935-871C-5DBA31DD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3D6F2B7-E574-4045-A3DB-2C80B99A9C7B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4A1CC69F-31E9-432D-BCFD-ED79B37B5B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05669"/>
      </p:ext>
    </p:extLst>
  </p:cSld>
  <p:clrMapOvr>
    <a:masterClrMapping/>
  </p:clrMapOvr>
  <p:transition spd="slow" advClick="0" advTm="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Прямоугольник 52">
            <a:hlinkClick r:id="rId2" action="ppaction://hlinksldjump"/>
            <a:extLst>
              <a:ext uri="{FF2B5EF4-FFF2-40B4-BE49-F238E27FC236}">
                <a16:creationId xmlns:a16="http://schemas.microsoft.com/office/drawing/2014/main" id="{56FED995-C8E2-4CD4-9268-C79AD2409B84}"/>
              </a:ext>
            </a:extLst>
          </p:cNvPr>
          <p:cNvSpPr/>
          <p:nvPr/>
        </p:nvSpPr>
        <p:spPr>
          <a:xfrm>
            <a:off x="-693600" y="-2"/>
            <a:ext cx="6704318" cy="54294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708FA7-8A8B-49E2-A99E-4C102C7F1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489"/>
            <a:ext cx="1624847" cy="14285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60502B-8AC1-4CC3-B3A3-F645D902E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47" y="5429488"/>
            <a:ext cx="1624847" cy="14285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63BC4D-2EA8-44E6-8BC6-99DAB5F5D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4" y="5429487"/>
            <a:ext cx="1624847" cy="14285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5D7094-8BB2-4A51-BC53-BD7E75047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41" y="5429486"/>
            <a:ext cx="1624847" cy="14285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73F7B6-6A9B-4579-93C9-17DCC09BD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88" y="5429485"/>
            <a:ext cx="1624847" cy="1428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DD15BC-1A23-4C18-A35C-A23D5BCB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35" y="5429484"/>
            <a:ext cx="1624847" cy="14285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79F4F5-D378-49C7-93F8-32841BFCD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82" y="5429483"/>
            <a:ext cx="1624847" cy="14285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5713D2-A591-4C31-B189-77780BE16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29" y="5429482"/>
            <a:ext cx="1624847" cy="142851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98FBECA-5919-49C6-9ACC-0459613EF348}"/>
              </a:ext>
            </a:extLst>
          </p:cNvPr>
          <p:cNvSpPr/>
          <p:nvPr/>
        </p:nvSpPr>
        <p:spPr>
          <a:xfrm>
            <a:off x="6004244" y="0"/>
            <a:ext cx="6704318" cy="54294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6700861-5A5E-47E5-9DA8-2E82356434CA}"/>
              </a:ext>
            </a:extLst>
          </p:cNvPr>
          <p:cNvGrpSpPr/>
          <p:nvPr/>
        </p:nvGrpSpPr>
        <p:grpSpPr>
          <a:xfrm>
            <a:off x="7986051" y="3429000"/>
            <a:ext cx="976971" cy="2000484"/>
            <a:chOff x="1703742" y="3429000"/>
            <a:chExt cx="976971" cy="200048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A774613-2E59-4CA4-BEAD-1AD62F7C1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8DD6261E-2A49-4AF3-90EC-1F7B9E0F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E6996910-2312-42AE-8899-A4FAAF80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43F812DD-E596-4846-9055-0271ED166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809100D-D14F-45C3-8338-05BB8E3E60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86" y="2263006"/>
            <a:ext cx="848410" cy="8484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8086805-3531-4FDF-A10B-83B422DA4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769" y="1442122"/>
            <a:ext cx="876120" cy="84841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D0FBE06-3000-4D33-BACC-12F7277E9A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067" y="1442121"/>
            <a:ext cx="848411" cy="84841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75175B3-B321-48F9-BA7A-7F852C40FA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656" y="1442113"/>
            <a:ext cx="848411" cy="84841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563B85D-E3A6-4067-B828-31C0931C1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100" y="1428517"/>
            <a:ext cx="848411" cy="84841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64CAA8A-47FA-41AB-8F9B-6F719BC756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829" y="2249090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5287C6D-4C21-4416-9A58-D79F7ADB4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80" y="2263005"/>
            <a:ext cx="848410" cy="84841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B36E4B9-6C81-42B9-9734-BFA4E69133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541" y="2276769"/>
            <a:ext cx="848410" cy="84841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AAF2565-9B21-4576-88EA-74EFF4AC2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51" y="2276769"/>
            <a:ext cx="848410" cy="84841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F984A56-741B-4B8A-879B-EA2AE44DA0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716" y="3111097"/>
            <a:ext cx="848410" cy="84841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92A35C0-F705-4F2B-91F2-497CBF9EFF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131" y="3111933"/>
            <a:ext cx="848410" cy="84841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FAECE74-8DEF-4B22-B18E-36E84FB855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46" y="3112769"/>
            <a:ext cx="848410" cy="84841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9EAA9AA-0A5A-4D13-B684-C11DB0805B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453" y="3113605"/>
            <a:ext cx="848410" cy="848417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1EA2C38-5427-4A64-8742-D16C955B1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38" y="3957005"/>
            <a:ext cx="848410" cy="848417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F473B12-9F2E-43D2-B609-D5107D2BA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98" y="3958678"/>
            <a:ext cx="848410" cy="848417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1FE4E7C4-E0F8-4258-BE30-F90A794218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75" y="3957842"/>
            <a:ext cx="848410" cy="84841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9C29501-17AC-4FCC-901C-7D6212B6FE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152" y="3957006"/>
            <a:ext cx="848410" cy="848417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0226F34-A0C5-4CD5-9825-EABDDCABC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770" y="4581065"/>
            <a:ext cx="848410" cy="84841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3C07975-8889-43C3-95F7-7B684D0171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149" y="4581063"/>
            <a:ext cx="848410" cy="848417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AFEE068-3B92-40B2-B8B9-56BCE616D4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617" y="4582413"/>
            <a:ext cx="848410" cy="84841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8A81EDE-B0EB-4FE5-8E91-90CF12DBEE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828" y="4581064"/>
            <a:ext cx="848410" cy="848417"/>
          </a:xfrm>
          <a:prstGeom prst="rect">
            <a:avLst/>
          </a:prstGeom>
        </p:spPr>
      </p:pic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CC15AF4B-B0B3-4361-A8C8-8B416C41F39C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3B5A9BBE-C6B6-4E44-9231-6DC7B89A381E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6FE7E5-2185-4732-A342-5126501E43F1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41" name="TextBox 40">
            <a:hlinkClick r:id="rId9" action="ppaction://hlinksldjump"/>
            <a:extLst>
              <a:ext uri="{FF2B5EF4-FFF2-40B4-BE49-F238E27FC236}">
                <a16:creationId xmlns:a16="http://schemas.microsoft.com/office/drawing/2014/main" id="{2DB2066E-EB31-412B-AED8-97C68400B014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E544A0-9896-4629-B970-E7C76A440280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07832816-8C2A-4BA8-A5F5-E80EA61A0CA1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A7A7FB74-D106-4DEA-B5E4-E13D557742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55264"/>
      </p:ext>
    </p:extLst>
  </p:cSld>
  <p:clrMapOvr>
    <a:masterClrMapping/>
  </p:clrMapOvr>
  <p:transition spd="slow" advClick="0" advTm="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56FED995-C8E2-4CD4-9268-C79AD2409B84}"/>
              </a:ext>
            </a:extLst>
          </p:cNvPr>
          <p:cNvSpPr/>
          <p:nvPr/>
        </p:nvSpPr>
        <p:spPr>
          <a:xfrm>
            <a:off x="-693601" y="-2"/>
            <a:ext cx="13431033" cy="54294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708FA7-8A8B-49E2-A99E-4C102C7F1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489"/>
            <a:ext cx="1624847" cy="14285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60502B-8AC1-4CC3-B3A3-F645D902E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47" y="5429488"/>
            <a:ext cx="1624847" cy="14285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63BC4D-2EA8-44E6-8BC6-99DAB5F5D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4" y="5429487"/>
            <a:ext cx="1624847" cy="14285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5D7094-8BB2-4A51-BC53-BD7E75047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41" y="5429486"/>
            <a:ext cx="1624847" cy="14285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73F7B6-6A9B-4579-93C9-17DCC09BD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88" y="5429485"/>
            <a:ext cx="1624847" cy="1428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DD15BC-1A23-4C18-A35C-A23D5BCB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35" y="5429484"/>
            <a:ext cx="1624847" cy="14285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79F4F5-D378-49C7-93F8-32841BFCD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82" y="5429483"/>
            <a:ext cx="1624847" cy="14285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5713D2-A591-4C31-B189-77780BE16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29" y="5429482"/>
            <a:ext cx="1624847" cy="1428511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6700861-5A5E-47E5-9DA8-2E82356434CA}"/>
              </a:ext>
            </a:extLst>
          </p:cNvPr>
          <p:cNvGrpSpPr/>
          <p:nvPr/>
        </p:nvGrpSpPr>
        <p:grpSpPr>
          <a:xfrm>
            <a:off x="10826987" y="3429000"/>
            <a:ext cx="976971" cy="2000484"/>
            <a:chOff x="1703742" y="3429000"/>
            <a:chExt cx="976971" cy="200048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A774613-2E59-4CA4-BEAD-1AD62F7C1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8DD6261E-2A49-4AF3-90EC-1F7B9E0F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E6996910-2312-42AE-8899-A4FAAF80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43F812DD-E596-4846-9055-0271ED166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pic>
        <p:nvPicPr>
          <p:cNvPr id="18" name="Рисунок 17">
            <a:hlinkClick r:id="rId6" action="ppaction://hlinksldjump"/>
            <a:extLst>
              <a:ext uri="{FF2B5EF4-FFF2-40B4-BE49-F238E27FC236}">
                <a16:creationId xmlns:a16="http://schemas.microsoft.com/office/drawing/2014/main" id="{7809100D-D14F-45C3-8338-05BB8E3E60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22365" y="2263006"/>
            <a:ext cx="813268" cy="848417"/>
          </a:xfrm>
          <a:prstGeom prst="rect">
            <a:avLst/>
          </a:prstGeom>
        </p:spPr>
      </p:pic>
      <p:pic>
        <p:nvPicPr>
          <p:cNvPr id="19" name="Рисунок 18">
            <a:hlinkClick r:id="rId6" action="ppaction://hlinksldjump"/>
            <a:extLst>
              <a:ext uri="{FF2B5EF4-FFF2-40B4-BE49-F238E27FC236}">
                <a16:creationId xmlns:a16="http://schemas.microsoft.com/office/drawing/2014/main" id="{18086805-3531-4FDF-A10B-83B422DA4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40586" y="1442122"/>
            <a:ext cx="839830" cy="848411"/>
          </a:xfrm>
          <a:prstGeom prst="rect">
            <a:avLst/>
          </a:prstGeom>
        </p:spPr>
      </p:pic>
      <p:pic>
        <p:nvPicPr>
          <p:cNvPr id="20" name="Рисунок 19">
            <a:hlinkClick r:id="rId6" action="ppaction://hlinksldjump"/>
            <a:extLst>
              <a:ext uri="{FF2B5EF4-FFF2-40B4-BE49-F238E27FC236}">
                <a16:creationId xmlns:a16="http://schemas.microsoft.com/office/drawing/2014/main" id="{4D0FBE06-3000-4D33-BACC-12F7277E9A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682" y="1442121"/>
            <a:ext cx="813269" cy="848411"/>
          </a:xfrm>
          <a:prstGeom prst="rect">
            <a:avLst/>
          </a:prstGeom>
        </p:spPr>
      </p:pic>
      <p:pic>
        <p:nvPicPr>
          <p:cNvPr id="21" name="Рисунок 20">
            <a:hlinkClick r:id="rId6" action="ppaction://hlinksldjump"/>
            <a:extLst>
              <a:ext uri="{FF2B5EF4-FFF2-40B4-BE49-F238E27FC236}">
                <a16:creationId xmlns:a16="http://schemas.microsoft.com/office/drawing/2014/main" id="{475175B3-B321-48F9-BA7A-7F852C40FA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5951" y="1442113"/>
            <a:ext cx="813269" cy="848411"/>
          </a:xfrm>
          <a:prstGeom prst="rect">
            <a:avLst/>
          </a:prstGeom>
        </p:spPr>
      </p:pic>
      <p:pic>
        <p:nvPicPr>
          <p:cNvPr id="22" name="Рисунок 21">
            <a:hlinkClick r:id="rId6" action="ppaction://hlinksldjump"/>
            <a:extLst>
              <a:ext uri="{FF2B5EF4-FFF2-40B4-BE49-F238E27FC236}">
                <a16:creationId xmlns:a16="http://schemas.microsoft.com/office/drawing/2014/main" id="{3563B85D-E3A6-4067-B828-31C0931C1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85939" y="1428517"/>
            <a:ext cx="813269" cy="848411"/>
          </a:xfrm>
          <a:prstGeom prst="rect">
            <a:avLst/>
          </a:prstGeom>
        </p:spPr>
      </p:pic>
      <p:pic>
        <p:nvPicPr>
          <p:cNvPr id="24" name="Рисунок 23">
            <a:hlinkClick r:id="rId6" action="ppaction://hlinksldjump"/>
            <a:extLst>
              <a:ext uri="{FF2B5EF4-FFF2-40B4-BE49-F238E27FC236}">
                <a16:creationId xmlns:a16="http://schemas.microsoft.com/office/drawing/2014/main" id="{B5287C6D-4C21-4416-9A58-D79F7ADB4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403" y="2263005"/>
            <a:ext cx="813268" cy="848417"/>
          </a:xfrm>
          <a:prstGeom prst="rect">
            <a:avLst/>
          </a:prstGeom>
        </p:spPr>
      </p:pic>
      <p:pic>
        <p:nvPicPr>
          <p:cNvPr id="25" name="Рисунок 24">
            <a:hlinkClick r:id="rId6" action="ppaction://hlinksldjump"/>
            <a:extLst>
              <a:ext uri="{FF2B5EF4-FFF2-40B4-BE49-F238E27FC236}">
                <a16:creationId xmlns:a16="http://schemas.microsoft.com/office/drawing/2014/main" id="{AB36E4B9-6C81-42B9-9734-BFA4E69133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099" y="2276769"/>
            <a:ext cx="813268" cy="848417"/>
          </a:xfrm>
          <a:prstGeom prst="rect">
            <a:avLst/>
          </a:prstGeom>
        </p:spPr>
      </p:pic>
      <p:pic>
        <p:nvPicPr>
          <p:cNvPr id="26" name="Рисунок 25">
            <a:hlinkClick r:id="rId6" action="ppaction://hlinksldjump"/>
            <a:extLst>
              <a:ext uri="{FF2B5EF4-FFF2-40B4-BE49-F238E27FC236}">
                <a16:creationId xmlns:a16="http://schemas.microsoft.com/office/drawing/2014/main" id="{3AAF2565-9B21-4576-88EA-74EFF4AC2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64751" y="2276769"/>
            <a:ext cx="813268" cy="848417"/>
          </a:xfrm>
          <a:prstGeom prst="rect">
            <a:avLst/>
          </a:prstGeom>
        </p:spPr>
      </p:pic>
      <p:pic>
        <p:nvPicPr>
          <p:cNvPr id="27" name="Рисунок 26">
            <a:hlinkClick r:id="rId6" action="ppaction://hlinksldjump"/>
            <a:extLst>
              <a:ext uri="{FF2B5EF4-FFF2-40B4-BE49-F238E27FC236}">
                <a16:creationId xmlns:a16="http://schemas.microsoft.com/office/drawing/2014/main" id="{0F984A56-741B-4B8A-879B-EA2AE44DA0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36427" y="3111097"/>
            <a:ext cx="813268" cy="848417"/>
          </a:xfrm>
          <a:prstGeom prst="rect">
            <a:avLst/>
          </a:prstGeom>
        </p:spPr>
      </p:pic>
      <p:pic>
        <p:nvPicPr>
          <p:cNvPr id="28" name="Рисунок 27">
            <a:hlinkClick r:id="rId6" action="ppaction://hlinksldjump"/>
            <a:extLst>
              <a:ext uri="{FF2B5EF4-FFF2-40B4-BE49-F238E27FC236}">
                <a16:creationId xmlns:a16="http://schemas.microsoft.com/office/drawing/2014/main" id="{692A35C0-F705-4F2B-91F2-497CBF9EFF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8077" y="3111933"/>
            <a:ext cx="813268" cy="848417"/>
          </a:xfrm>
          <a:prstGeom prst="rect">
            <a:avLst/>
          </a:prstGeom>
        </p:spPr>
      </p:pic>
      <p:pic>
        <p:nvPicPr>
          <p:cNvPr id="29" name="Рисунок 28">
            <a:hlinkClick r:id="rId6" action="ppaction://hlinksldjump"/>
            <a:extLst>
              <a:ext uri="{FF2B5EF4-FFF2-40B4-BE49-F238E27FC236}">
                <a16:creationId xmlns:a16="http://schemas.microsoft.com/office/drawing/2014/main" id="{8FAECE74-8DEF-4B22-B18E-36E84FB855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728" y="3112769"/>
            <a:ext cx="813268" cy="848417"/>
          </a:xfrm>
          <a:prstGeom prst="rect">
            <a:avLst/>
          </a:prstGeom>
        </p:spPr>
      </p:pic>
      <p:pic>
        <p:nvPicPr>
          <p:cNvPr id="30" name="Рисунок 29">
            <a:hlinkClick r:id="rId6" action="ppaction://hlinksldjump"/>
            <a:extLst>
              <a:ext uri="{FF2B5EF4-FFF2-40B4-BE49-F238E27FC236}">
                <a16:creationId xmlns:a16="http://schemas.microsoft.com/office/drawing/2014/main" id="{99EAA9AA-0A5A-4D13-B684-C11DB0805B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43780" y="3113605"/>
            <a:ext cx="813268" cy="848417"/>
          </a:xfrm>
          <a:prstGeom prst="rect">
            <a:avLst/>
          </a:prstGeom>
        </p:spPr>
      </p:pic>
      <p:pic>
        <p:nvPicPr>
          <p:cNvPr id="31" name="Рисунок 30">
            <a:hlinkClick r:id="rId6" action="ppaction://hlinksldjump"/>
            <a:extLst>
              <a:ext uri="{FF2B5EF4-FFF2-40B4-BE49-F238E27FC236}">
                <a16:creationId xmlns:a16="http://schemas.microsoft.com/office/drawing/2014/main" id="{D1EA2C38-5427-4A64-8742-D16C955B1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6950" y="3957005"/>
            <a:ext cx="813268" cy="848417"/>
          </a:xfrm>
          <a:prstGeom prst="rect">
            <a:avLst/>
          </a:prstGeom>
        </p:spPr>
      </p:pic>
      <p:pic>
        <p:nvPicPr>
          <p:cNvPr id="32" name="Рисунок 31">
            <a:hlinkClick r:id="rId6" action="ppaction://hlinksldjump"/>
            <a:extLst>
              <a:ext uri="{FF2B5EF4-FFF2-40B4-BE49-F238E27FC236}">
                <a16:creationId xmlns:a16="http://schemas.microsoft.com/office/drawing/2014/main" id="{FF473B12-9F2E-43D2-B609-D5107D2BA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7859" y="3958678"/>
            <a:ext cx="813268" cy="848417"/>
          </a:xfrm>
          <a:prstGeom prst="rect">
            <a:avLst/>
          </a:prstGeom>
        </p:spPr>
      </p:pic>
      <p:pic>
        <p:nvPicPr>
          <p:cNvPr id="33" name="Рисунок 32">
            <a:hlinkClick r:id="rId6" action="ppaction://hlinksldjump"/>
            <a:extLst>
              <a:ext uri="{FF2B5EF4-FFF2-40B4-BE49-F238E27FC236}">
                <a16:creationId xmlns:a16="http://schemas.microsoft.com/office/drawing/2014/main" id="{1FE4E7C4-E0F8-4258-BE30-F90A794218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4373" y="3957842"/>
            <a:ext cx="813268" cy="848417"/>
          </a:xfrm>
          <a:prstGeom prst="rect">
            <a:avLst/>
          </a:prstGeom>
        </p:spPr>
      </p:pic>
      <p:pic>
        <p:nvPicPr>
          <p:cNvPr id="34" name="Рисунок 33">
            <a:hlinkClick r:id="rId6" action="ppaction://hlinksldjump"/>
            <a:extLst>
              <a:ext uri="{FF2B5EF4-FFF2-40B4-BE49-F238E27FC236}">
                <a16:creationId xmlns:a16="http://schemas.microsoft.com/office/drawing/2014/main" id="{29C29501-17AC-4FCC-901C-7D6212B6FE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29113" y="3957006"/>
            <a:ext cx="813268" cy="848417"/>
          </a:xfrm>
          <a:prstGeom prst="rect">
            <a:avLst/>
          </a:prstGeom>
        </p:spPr>
      </p:pic>
      <p:pic>
        <p:nvPicPr>
          <p:cNvPr id="35" name="Рисунок 34">
            <a:hlinkClick r:id="rId6" action="ppaction://hlinksldjump"/>
            <a:extLst>
              <a:ext uri="{FF2B5EF4-FFF2-40B4-BE49-F238E27FC236}">
                <a16:creationId xmlns:a16="http://schemas.microsoft.com/office/drawing/2014/main" id="{30226F34-A0C5-4CD5-9825-EABDDCABC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671" y="4581065"/>
            <a:ext cx="813268" cy="848417"/>
          </a:xfrm>
          <a:prstGeom prst="rect">
            <a:avLst/>
          </a:prstGeom>
        </p:spPr>
      </p:pic>
      <p:pic>
        <p:nvPicPr>
          <p:cNvPr id="36" name="Рисунок 35">
            <a:hlinkClick r:id="rId6" action="ppaction://hlinksldjump"/>
            <a:extLst>
              <a:ext uri="{FF2B5EF4-FFF2-40B4-BE49-F238E27FC236}">
                <a16:creationId xmlns:a16="http://schemas.microsoft.com/office/drawing/2014/main" id="{83C07975-8889-43C3-95F7-7B684D0171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6533" y="4581063"/>
            <a:ext cx="813268" cy="848417"/>
          </a:xfrm>
          <a:prstGeom prst="rect">
            <a:avLst/>
          </a:prstGeom>
        </p:spPr>
      </p:pic>
      <p:pic>
        <p:nvPicPr>
          <p:cNvPr id="37" name="Рисунок 36">
            <a:hlinkClick r:id="rId6" action="ppaction://hlinksldjump"/>
            <a:extLst>
              <a:ext uri="{FF2B5EF4-FFF2-40B4-BE49-F238E27FC236}">
                <a16:creationId xmlns:a16="http://schemas.microsoft.com/office/drawing/2014/main" id="{AAFEE068-3B92-40B2-B8B9-56BCE616D4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127" y="4582413"/>
            <a:ext cx="813268" cy="848417"/>
          </a:xfrm>
          <a:prstGeom prst="rect">
            <a:avLst/>
          </a:prstGeom>
        </p:spPr>
      </p:pic>
      <p:pic>
        <p:nvPicPr>
          <p:cNvPr id="38" name="Рисунок 37">
            <a:hlinkClick r:id="rId6" action="ppaction://hlinksldjump"/>
            <a:extLst>
              <a:ext uri="{FF2B5EF4-FFF2-40B4-BE49-F238E27FC236}">
                <a16:creationId xmlns:a16="http://schemas.microsoft.com/office/drawing/2014/main" id="{18A81EDE-B0EB-4FE5-8E91-90CF12DBEE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94944" y="4581064"/>
            <a:ext cx="813268" cy="848417"/>
          </a:xfrm>
          <a:prstGeom prst="rect">
            <a:avLst/>
          </a:prstGeom>
        </p:spPr>
      </p:pic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CC15AF4B-B0B3-4361-A8C8-8B416C41F39C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3B5A9BBE-C6B6-4E44-9231-6DC7B89A381E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6FE7E5-2185-4732-A342-5126501E43F1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41" name="TextBox 40">
            <a:hlinkClick r:id="rId9" action="ppaction://hlinksldjump"/>
            <a:extLst>
              <a:ext uri="{FF2B5EF4-FFF2-40B4-BE49-F238E27FC236}">
                <a16:creationId xmlns:a16="http://schemas.microsoft.com/office/drawing/2014/main" id="{2DB2066E-EB31-412B-AED8-97C68400B014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E544A0-9896-4629-B970-E7C76A440280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B5F6B4DB-824E-4D78-9238-0A2B39054B05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8DB7F281-B562-4F5D-B3C4-FDAA8B4FB2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75312"/>
      </p:ext>
    </p:extLst>
  </p:cSld>
  <p:clrMapOvr>
    <a:masterClrMapping/>
  </p:clrMapOvr>
  <p:transition spd="slow" advClick="0" advTm="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10F627-C226-4410-8C67-A67FA392C820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C20689-F27B-4202-AD4E-154C22CC2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A37B98-8D8B-4C50-AA27-58E47F482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0BBB85-6B00-434E-8ADC-4BFC72308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0E2B180-B87F-47DA-9B45-22600CD98E6B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16F1C6-2F04-4626-BA71-7E7B1E1816FD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9BD06-F5A1-484A-80A7-3E908FFC05E6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12A56873-1985-4522-A551-E1F1E11DD11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9FC68-FFED-4B6D-8677-A2F3DA4276F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E835C957-8DD9-4302-A2D7-A53C8B29A88D}"/>
              </a:ext>
            </a:extLst>
          </p:cNvPr>
          <p:cNvSpPr/>
          <p:nvPr/>
        </p:nvSpPr>
        <p:spPr>
          <a:xfrm>
            <a:off x="2387637" y="2783223"/>
            <a:ext cx="1542776" cy="2952595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90722DA-A29B-4527-94B5-D1E3DB048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A5D24FE-16E6-43AA-A125-C43CA00EF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sp>
        <p:nvSpPr>
          <p:cNvPr id="56" name="Прямоугольник: скругленные углы 55">
            <a:hlinkClick r:id="rId6" action="ppaction://hlinksldjump"/>
            <a:extLst>
              <a:ext uri="{FF2B5EF4-FFF2-40B4-BE49-F238E27FC236}">
                <a16:creationId xmlns:a16="http://schemas.microsoft.com/office/drawing/2014/main" id="{04BB356A-4E6F-47E9-A9CA-F9190336D2D4}"/>
              </a:ext>
            </a:extLst>
          </p:cNvPr>
          <p:cNvSpPr/>
          <p:nvPr/>
        </p:nvSpPr>
        <p:spPr>
          <a:xfrm>
            <a:off x="4996361" y="2779006"/>
            <a:ext cx="1542776" cy="2952595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3AEA60-244C-4245-816F-25B36341B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3CDADED-4743-426A-B86B-54D745E66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E986072-D492-4740-BB49-DB3EBC96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436A22D-05EA-4CDB-BCC7-28D2BA88A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77" y="2033617"/>
            <a:ext cx="4369824" cy="4216519"/>
          </a:xfrm>
          <a:prstGeom prst="rect">
            <a:avLst/>
          </a:prstGeom>
        </p:spPr>
      </p:pic>
      <p:sp>
        <p:nvSpPr>
          <p:cNvPr id="57" name="Прямоугольник: скругленные углы 56">
            <a:extLst>
              <a:ext uri="{FF2B5EF4-FFF2-40B4-BE49-F238E27FC236}">
                <a16:creationId xmlns:a16="http://schemas.microsoft.com/office/drawing/2014/main" id="{5CE1FEF9-3362-47A8-8976-E455FF9684F5}"/>
              </a:ext>
            </a:extLst>
          </p:cNvPr>
          <p:cNvSpPr/>
          <p:nvPr/>
        </p:nvSpPr>
        <p:spPr>
          <a:xfrm>
            <a:off x="7310526" y="2768049"/>
            <a:ext cx="1542776" cy="2952595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6260F9-BD20-4C30-9A12-1CB9D46E9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7C77EDA-58F3-4636-83B8-DCAA61513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47C3415-CA6E-474E-9B5B-7E5813289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41DD1A1-4843-4FB0-8A14-E03D45A8D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A156BF6-A361-4550-B648-31552DEE3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1C377D1-061C-4D45-AA0B-51AD68427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633B3B6-4B72-416D-B3FB-AF788DB6D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6F9A872-3ADA-4A17-8EDD-A1A9B0126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3AE08F3-01D1-4FAD-8268-9CCCCCD6B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9131094-773F-4621-A143-FDBCC2F7E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97212B0-E8FE-4769-9CFD-CEAC0B7FF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8C0074B-BFAA-457F-9412-72C356C87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DCB1271-99E8-486E-B52E-29CAF5F65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AD10F19-2DDF-4756-BD94-3D7FF1F4E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5B6E950-1613-40FD-B82C-F94FD4DC8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6E9E7D3-073B-4A8D-9332-EDCF0FC0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33A3081-4EDB-4BA6-B8C5-AD37A7EEC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A79CCCE-DCD7-45D8-B970-9E7415D7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78AD92D-DB69-4BF5-943A-C22B9E85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E959EF5-63D3-431E-B2B9-CDD3BD4AC34D}"/>
              </a:ext>
            </a:extLst>
          </p:cNvPr>
          <p:cNvGrpSpPr/>
          <p:nvPr/>
        </p:nvGrpSpPr>
        <p:grpSpPr>
          <a:xfrm>
            <a:off x="9802818" y="3429000"/>
            <a:ext cx="976971" cy="2000484"/>
            <a:chOff x="1703742" y="3429000"/>
            <a:chExt cx="976971" cy="2000484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7F26CD71-64F6-491A-AAA3-0EA90160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F34AF717-D3B8-40CA-BC8A-1111F407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89E94A53-35FD-4E95-A9F8-E4D73CB18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E353CD85-814F-4935-871C-5DBA31DD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3D6F2B7-E574-4045-A3DB-2C80B99A9C7B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4A1CC69F-31E9-432D-BCFD-ED79B37B5B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B1AEFA0-C7B4-45A0-AA27-B4B56BEFF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26" y="4614880"/>
            <a:ext cx="848411" cy="848411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6998EEDB-B697-491C-B5F7-022A3A2B8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220" y="3760416"/>
            <a:ext cx="848411" cy="84841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1AB6AF5F-7D66-4671-8C95-A1C58544B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27" y="2942684"/>
            <a:ext cx="848411" cy="848411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3903D4C-B5E0-48F1-9706-16569DA95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949" y="2113788"/>
            <a:ext cx="848411" cy="848411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FCDC8572-211A-470A-ADAF-D32BBA98A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57" y="1211866"/>
            <a:ext cx="848411" cy="900202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6143B58-F457-4DEA-BDE0-24F2D91E2573}"/>
              </a:ext>
            </a:extLst>
          </p:cNvPr>
          <p:cNvSpPr/>
          <p:nvPr/>
        </p:nvSpPr>
        <p:spPr>
          <a:xfrm>
            <a:off x="8541687" y="4170217"/>
            <a:ext cx="178643" cy="1482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68526C6A-D6E8-49C4-868A-6A00955CA2ED}"/>
              </a:ext>
            </a:extLst>
          </p:cNvPr>
          <p:cNvSpPr/>
          <p:nvPr/>
        </p:nvSpPr>
        <p:spPr>
          <a:xfrm>
            <a:off x="6284297" y="4141876"/>
            <a:ext cx="178643" cy="1482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1C459CA0-FCFC-4285-982E-E9769E81077A}"/>
              </a:ext>
            </a:extLst>
          </p:cNvPr>
          <p:cNvSpPr/>
          <p:nvPr/>
        </p:nvSpPr>
        <p:spPr>
          <a:xfrm>
            <a:off x="3693461" y="4162004"/>
            <a:ext cx="178643" cy="1482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39648216"/>
      </p:ext>
    </p:extLst>
  </p:cSld>
  <p:clrMapOvr>
    <a:masterClrMapping/>
  </p:clrMapOvr>
  <p:transition spd="slow" advClick="0" advTm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C8C6C-2456-4ED5-A06C-662F76D9F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489"/>
            <a:ext cx="1624847" cy="14285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A9D0B8-D3AC-4F49-B8EE-4FD996A89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47" y="5429488"/>
            <a:ext cx="1624847" cy="14285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699FE6-FE13-4706-8381-E8CB08013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4" y="5429487"/>
            <a:ext cx="1624847" cy="14285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074F71E-CDEB-4B7D-AA2A-6F752793C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41" y="5429486"/>
            <a:ext cx="1624847" cy="1428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EE3936-0CAE-4C4F-97E6-05C3E81B4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88" y="5429485"/>
            <a:ext cx="1624847" cy="14285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BD3112-C038-4B61-8524-F1BA31367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35" y="5429484"/>
            <a:ext cx="1624847" cy="14285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CA9538C-0749-4AC7-AB8A-CCAE3529D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82" y="5429483"/>
            <a:ext cx="1624847" cy="142851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ED7D9D-4BAC-452C-8746-E61A5E293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29" y="5429482"/>
            <a:ext cx="1624847" cy="142851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38717" y="0"/>
            <a:ext cx="12747279" cy="54294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BBDEEF-1A81-4FF4-8ECE-45D4C751768C}"/>
              </a:ext>
            </a:extLst>
          </p:cNvPr>
          <p:cNvGrpSpPr/>
          <p:nvPr/>
        </p:nvGrpSpPr>
        <p:grpSpPr>
          <a:xfrm>
            <a:off x="7986051" y="3429000"/>
            <a:ext cx="976971" cy="2000484"/>
            <a:chOff x="1703742" y="3429000"/>
            <a:chExt cx="976971" cy="2000484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92DB098-46FA-4814-B656-F7A60FFCF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679F998A-E464-4FF1-A07A-A689841D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B239148A-92EC-45C4-82F2-D1EF2132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AB51FBF8-6E56-42EE-87B1-DC6998AF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pic>
        <p:nvPicPr>
          <p:cNvPr id="24" name="Рисунок 23">
            <a:hlinkClick r:id="rId6" action="ppaction://hlinksldjump"/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86" y="2263006"/>
            <a:ext cx="848410" cy="848417"/>
          </a:xfrm>
          <a:prstGeom prst="rect">
            <a:avLst/>
          </a:prstGeom>
        </p:spPr>
      </p:pic>
      <p:pic>
        <p:nvPicPr>
          <p:cNvPr id="26" name="Рисунок 25">
            <a:hlinkClick r:id="rId6" action="ppaction://hlinksldjump"/>
            <a:extLst>
              <a:ext uri="{FF2B5EF4-FFF2-40B4-BE49-F238E27FC236}">
                <a16:creationId xmlns:a16="http://schemas.microsoft.com/office/drawing/2014/main" id="{0078FBEF-95A2-4600-8D3A-B23B319C7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769" y="1442122"/>
            <a:ext cx="876120" cy="848411"/>
          </a:xfrm>
          <a:prstGeom prst="rect">
            <a:avLst/>
          </a:prstGeom>
        </p:spPr>
      </p:pic>
      <p:pic>
        <p:nvPicPr>
          <p:cNvPr id="27" name="Рисунок 26">
            <a:hlinkClick r:id="rId6" action="ppaction://hlinksldjump"/>
            <a:extLst>
              <a:ext uri="{FF2B5EF4-FFF2-40B4-BE49-F238E27FC236}">
                <a16:creationId xmlns:a16="http://schemas.microsoft.com/office/drawing/2014/main" id="{93116F85-83E5-4277-9E8F-86DC75F22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067" y="1442121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hlinkClick r:id="rId6" action="ppaction://hlinksldjump"/>
            <a:extLst>
              <a:ext uri="{FF2B5EF4-FFF2-40B4-BE49-F238E27FC236}">
                <a16:creationId xmlns:a16="http://schemas.microsoft.com/office/drawing/2014/main" id="{EA3A11F5-9B49-4D47-82DC-5945E6A95B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656" y="1442113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hlinkClick r:id="rId6" action="ppaction://hlinksldjump"/>
            <a:extLst>
              <a:ext uri="{FF2B5EF4-FFF2-40B4-BE49-F238E27FC236}">
                <a16:creationId xmlns:a16="http://schemas.microsoft.com/office/drawing/2014/main" id="{F91666A2-9D8E-48C1-A446-C2241F9A62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100" y="1428517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hlinkClick r:id="rId6" action="ppaction://hlinksldjump"/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829" y="2249090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hlinkClick r:id="rId6" action="ppaction://hlinksldjump"/>
            <a:extLst>
              <a:ext uri="{FF2B5EF4-FFF2-40B4-BE49-F238E27FC236}">
                <a16:creationId xmlns:a16="http://schemas.microsoft.com/office/drawing/2014/main" id="{209CA8E3-6C1A-416F-BDB0-CF205E3757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80" y="2263005"/>
            <a:ext cx="848410" cy="848417"/>
          </a:xfrm>
          <a:prstGeom prst="rect">
            <a:avLst/>
          </a:prstGeom>
        </p:spPr>
      </p:pic>
      <p:pic>
        <p:nvPicPr>
          <p:cNvPr id="32" name="Рисунок 31">
            <a:hlinkClick r:id="rId6" action="ppaction://hlinksldjump"/>
            <a:extLst>
              <a:ext uri="{FF2B5EF4-FFF2-40B4-BE49-F238E27FC236}">
                <a16:creationId xmlns:a16="http://schemas.microsoft.com/office/drawing/2014/main" id="{76D4D21B-5B29-40C1-BBCF-22A91C7206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541" y="2276769"/>
            <a:ext cx="848410" cy="848417"/>
          </a:xfrm>
          <a:prstGeom prst="rect">
            <a:avLst/>
          </a:prstGeom>
        </p:spPr>
      </p:pic>
      <p:pic>
        <p:nvPicPr>
          <p:cNvPr id="34" name="Рисунок 33">
            <a:hlinkClick r:id="rId6" action="ppaction://hlinksldjump"/>
            <a:extLst>
              <a:ext uri="{FF2B5EF4-FFF2-40B4-BE49-F238E27FC236}">
                <a16:creationId xmlns:a16="http://schemas.microsoft.com/office/drawing/2014/main" id="{53942391-8B53-4331-9A09-32AE1BF318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51" y="2276769"/>
            <a:ext cx="848410" cy="848417"/>
          </a:xfrm>
          <a:prstGeom prst="rect">
            <a:avLst/>
          </a:prstGeom>
        </p:spPr>
      </p:pic>
      <p:pic>
        <p:nvPicPr>
          <p:cNvPr id="35" name="Рисунок 34">
            <a:hlinkClick r:id="rId6" action="ppaction://hlinksldjump"/>
            <a:extLst>
              <a:ext uri="{FF2B5EF4-FFF2-40B4-BE49-F238E27FC236}">
                <a16:creationId xmlns:a16="http://schemas.microsoft.com/office/drawing/2014/main" id="{FD7190F3-1E9C-42EB-8FB0-F9B93D62E2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716" y="3111097"/>
            <a:ext cx="848410" cy="848417"/>
          </a:xfrm>
          <a:prstGeom prst="rect">
            <a:avLst/>
          </a:prstGeom>
        </p:spPr>
      </p:pic>
      <p:pic>
        <p:nvPicPr>
          <p:cNvPr id="36" name="Рисунок 35">
            <a:hlinkClick r:id="rId6" action="ppaction://hlinksldjump"/>
            <a:extLst>
              <a:ext uri="{FF2B5EF4-FFF2-40B4-BE49-F238E27FC236}">
                <a16:creationId xmlns:a16="http://schemas.microsoft.com/office/drawing/2014/main" id="{75146D69-89EC-4E6A-9930-06443D30BE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131" y="3111933"/>
            <a:ext cx="848410" cy="848417"/>
          </a:xfrm>
          <a:prstGeom prst="rect">
            <a:avLst/>
          </a:prstGeom>
        </p:spPr>
      </p:pic>
      <p:pic>
        <p:nvPicPr>
          <p:cNvPr id="37" name="Рисунок 36">
            <a:hlinkClick r:id="rId6" action="ppaction://hlinksldjump"/>
            <a:extLst>
              <a:ext uri="{FF2B5EF4-FFF2-40B4-BE49-F238E27FC236}">
                <a16:creationId xmlns:a16="http://schemas.microsoft.com/office/drawing/2014/main" id="{0ABA6FDB-159D-4ACC-B79B-EE7FEAD51D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46" y="3112769"/>
            <a:ext cx="848410" cy="848417"/>
          </a:xfrm>
          <a:prstGeom prst="rect">
            <a:avLst/>
          </a:prstGeom>
        </p:spPr>
      </p:pic>
      <p:pic>
        <p:nvPicPr>
          <p:cNvPr id="38" name="Рисунок 37">
            <a:hlinkClick r:id="rId6" action="ppaction://hlinksldjump"/>
            <a:extLst>
              <a:ext uri="{FF2B5EF4-FFF2-40B4-BE49-F238E27FC236}">
                <a16:creationId xmlns:a16="http://schemas.microsoft.com/office/drawing/2014/main" id="{3D603E15-DDAE-4150-9C86-19D5D3263C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3961" y="3113605"/>
            <a:ext cx="848410" cy="848417"/>
          </a:xfrm>
          <a:prstGeom prst="rect">
            <a:avLst/>
          </a:prstGeom>
        </p:spPr>
      </p:pic>
      <p:pic>
        <p:nvPicPr>
          <p:cNvPr id="39" name="Рисунок 38">
            <a:hlinkClick r:id="rId6" action="ppaction://hlinksldjump"/>
            <a:extLst>
              <a:ext uri="{FF2B5EF4-FFF2-40B4-BE49-F238E27FC236}">
                <a16:creationId xmlns:a16="http://schemas.microsoft.com/office/drawing/2014/main" id="{EAE4174E-7EE9-479C-AA57-9A0495FB2D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38" y="3957005"/>
            <a:ext cx="848410" cy="848417"/>
          </a:xfrm>
          <a:prstGeom prst="rect">
            <a:avLst/>
          </a:prstGeom>
        </p:spPr>
      </p:pic>
      <p:pic>
        <p:nvPicPr>
          <p:cNvPr id="40" name="Рисунок 39">
            <a:hlinkClick r:id="rId6" action="ppaction://hlinksldjump"/>
            <a:extLst>
              <a:ext uri="{FF2B5EF4-FFF2-40B4-BE49-F238E27FC236}">
                <a16:creationId xmlns:a16="http://schemas.microsoft.com/office/drawing/2014/main" id="{67D03089-9187-483F-8241-2FBE35A14B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98" y="3958678"/>
            <a:ext cx="848410" cy="848417"/>
          </a:xfrm>
          <a:prstGeom prst="rect">
            <a:avLst/>
          </a:prstGeom>
        </p:spPr>
      </p:pic>
      <p:pic>
        <p:nvPicPr>
          <p:cNvPr id="41" name="Рисунок 40">
            <a:hlinkClick r:id="rId6" action="ppaction://hlinksldjump"/>
            <a:extLst>
              <a:ext uri="{FF2B5EF4-FFF2-40B4-BE49-F238E27FC236}">
                <a16:creationId xmlns:a16="http://schemas.microsoft.com/office/drawing/2014/main" id="{EBF79927-8C52-47B2-9D4F-ADA48DDA3E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75" y="3957842"/>
            <a:ext cx="848410" cy="848417"/>
          </a:xfrm>
          <a:prstGeom prst="rect">
            <a:avLst/>
          </a:prstGeom>
        </p:spPr>
      </p:pic>
      <p:pic>
        <p:nvPicPr>
          <p:cNvPr id="42" name="Рисунок 41">
            <a:hlinkClick r:id="rId6" action="ppaction://hlinksldjump"/>
            <a:extLst>
              <a:ext uri="{FF2B5EF4-FFF2-40B4-BE49-F238E27FC236}">
                <a16:creationId xmlns:a16="http://schemas.microsoft.com/office/drawing/2014/main" id="{9AFD6328-908B-4A0D-833E-99B5B277D3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152" y="3957006"/>
            <a:ext cx="848410" cy="848417"/>
          </a:xfrm>
          <a:prstGeom prst="rect">
            <a:avLst/>
          </a:prstGeom>
        </p:spPr>
      </p:pic>
      <p:pic>
        <p:nvPicPr>
          <p:cNvPr id="43" name="Рисунок 42">
            <a:hlinkClick r:id="rId6" action="ppaction://hlinksldjump"/>
            <a:extLst>
              <a:ext uri="{FF2B5EF4-FFF2-40B4-BE49-F238E27FC236}">
                <a16:creationId xmlns:a16="http://schemas.microsoft.com/office/drawing/2014/main" id="{B12A1B59-BCC5-4BEF-B71E-3A925A74EC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770" y="4581065"/>
            <a:ext cx="848410" cy="848417"/>
          </a:xfrm>
          <a:prstGeom prst="rect">
            <a:avLst/>
          </a:prstGeom>
        </p:spPr>
      </p:pic>
      <p:pic>
        <p:nvPicPr>
          <p:cNvPr id="44" name="Рисунок 43">
            <a:hlinkClick r:id="rId6" action="ppaction://hlinksldjump"/>
            <a:extLst>
              <a:ext uri="{FF2B5EF4-FFF2-40B4-BE49-F238E27FC236}">
                <a16:creationId xmlns:a16="http://schemas.microsoft.com/office/drawing/2014/main" id="{D3788D52-6DC9-4599-A5C7-C8CFA049FA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149" y="4581063"/>
            <a:ext cx="848410" cy="848417"/>
          </a:xfrm>
          <a:prstGeom prst="rect">
            <a:avLst/>
          </a:prstGeom>
        </p:spPr>
      </p:pic>
      <p:pic>
        <p:nvPicPr>
          <p:cNvPr id="45" name="Рисунок 44">
            <a:hlinkClick r:id="rId6" action="ppaction://hlinksldjump"/>
            <a:extLst>
              <a:ext uri="{FF2B5EF4-FFF2-40B4-BE49-F238E27FC236}">
                <a16:creationId xmlns:a16="http://schemas.microsoft.com/office/drawing/2014/main" id="{402270CB-EF81-4A85-90FD-E4ACF26B68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617" y="4582413"/>
            <a:ext cx="848410" cy="848417"/>
          </a:xfrm>
          <a:prstGeom prst="rect">
            <a:avLst/>
          </a:prstGeom>
        </p:spPr>
      </p:pic>
      <p:pic>
        <p:nvPicPr>
          <p:cNvPr id="46" name="Рисунок 45">
            <a:hlinkClick r:id="rId6" action="ppaction://hlinksldjump"/>
            <a:extLst>
              <a:ext uri="{FF2B5EF4-FFF2-40B4-BE49-F238E27FC236}">
                <a16:creationId xmlns:a16="http://schemas.microsoft.com/office/drawing/2014/main" id="{2AB3C9BC-E43A-471D-9449-3E15741491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828" y="4581064"/>
            <a:ext cx="848410" cy="848417"/>
          </a:xfrm>
          <a:prstGeom prst="rect">
            <a:avLst/>
          </a:prstGeom>
        </p:spPr>
      </p:pic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40089A0-1383-4DC8-AA5D-17B20C5BB1BB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18CA97-427E-4AD2-ACB4-7E67356D181D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0" name="TextBox 49">
            <a:hlinkClick r:id="rId9" action="ppaction://hlinksldjump"/>
            <a:extLst>
              <a:ext uri="{FF2B5EF4-FFF2-40B4-BE49-F238E27FC236}">
                <a16:creationId xmlns:a16="http://schemas.microsoft.com/office/drawing/2014/main" id="{2BC50255-4B8C-41CB-9B4F-70C7A18E8C78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E7C9ED5-9E2B-4756-8F50-EDCD3E0B0C0F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9353676-FE88-464E-8FC7-8A2C24AA1CC7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721319B2-BCB7-42BA-BB58-6B141797DB7C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hlinkClick r:id="rId10" action="ppaction://hlinksldjump"/>
            <a:extLst>
              <a:ext uri="{FF2B5EF4-FFF2-40B4-BE49-F238E27FC236}">
                <a16:creationId xmlns:a16="http://schemas.microsoft.com/office/drawing/2014/main" id="{ECD9CE42-89A0-433C-A030-678E55382937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203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10F627-C226-4410-8C67-A67FA392C820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C20689-F27B-4202-AD4E-154C22CC2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A37B98-8D8B-4C50-AA27-58E47F482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71" y="1617653"/>
            <a:ext cx="4369824" cy="42165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0BBB85-6B00-434E-8ADC-4BFC72308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0E2B180-B87F-47DA-9B45-22600CD98E6B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16F1C6-2F04-4626-BA71-7E7B1E1816FD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9BD06-F5A1-484A-80A7-3E908FFC05E6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12A56873-1985-4522-A551-E1F1E11DD11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9FC68-FFED-4B6D-8677-A2F3DA4276F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90722DA-A29B-4527-94B5-D1E3DB048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A5D24FE-16E6-43AA-A125-C43CA00EF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04BB356A-4E6F-47E9-A9CA-F9190336D2D4}"/>
              </a:ext>
            </a:extLst>
          </p:cNvPr>
          <p:cNvSpPr/>
          <p:nvPr/>
        </p:nvSpPr>
        <p:spPr>
          <a:xfrm>
            <a:off x="4996361" y="2779006"/>
            <a:ext cx="1542776" cy="2952595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3AEA60-244C-4245-816F-25B36341B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3CDADED-4743-426A-B86B-54D745E66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E986072-D492-4740-BB49-DB3EBC96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436A22D-05EA-4CDB-BCC7-28D2BA88A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77" y="2033617"/>
            <a:ext cx="4369824" cy="421651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6260F9-BD20-4C30-9A12-1CB9D46E9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7C77EDA-58F3-4636-83B8-DCAA61513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47C3415-CA6E-474E-9B5B-7E5813289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41DD1A1-4843-4FB0-8A14-E03D45A8D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A156BF6-A361-4550-B648-31552DEE3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1C377D1-061C-4D45-AA0B-51AD68427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633B3B6-4B72-416D-B3FB-AF788DB6D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6F9A872-3ADA-4A17-8EDD-A1A9B0126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3AE08F3-01D1-4FAD-8268-9CCCCCD6B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9131094-773F-4621-A143-FDBCC2F7E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97212B0-E8FE-4769-9CFD-CEAC0B7FF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8C0074B-BFAA-457F-9412-72C356C87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DCB1271-99E8-486E-B52E-29CAF5F65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AD10F19-2DDF-4756-BD94-3D7FF1F4E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5B6E950-1613-40FD-B82C-F94FD4DC8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6E9E7D3-073B-4A8D-9332-EDCF0FC0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33A3081-4EDB-4BA6-B8C5-AD37A7EEC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A79CCCE-DCD7-45D8-B970-9E7415D7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78AD92D-DB69-4BF5-943A-C22B9E85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3D6F2B7-E574-4045-A3DB-2C80B99A9C7B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4A1CC69F-31E9-432D-BCFD-ED79B37B5B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B1AEFA0-C7B4-45A0-AA27-B4B56BEFF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26" y="4614880"/>
            <a:ext cx="848411" cy="848411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6998EEDB-B697-491C-B5F7-022A3A2B8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220" y="3760416"/>
            <a:ext cx="848411" cy="84841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1AB6AF5F-7D66-4671-8C95-A1C58544B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27" y="2942684"/>
            <a:ext cx="848411" cy="848411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3903D4C-B5E0-48F1-9706-16569DA95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949" y="2113788"/>
            <a:ext cx="848411" cy="848411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FCDC8572-211A-470A-ADAF-D32BBA98A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57" y="1211866"/>
            <a:ext cx="848411" cy="900202"/>
          </a:xfrm>
          <a:prstGeom prst="rect">
            <a:avLst/>
          </a:prstGeom>
        </p:spPr>
      </p:pic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68526C6A-D6E8-49C4-868A-6A00955CA2ED}"/>
              </a:ext>
            </a:extLst>
          </p:cNvPr>
          <p:cNvSpPr/>
          <p:nvPr/>
        </p:nvSpPr>
        <p:spPr>
          <a:xfrm>
            <a:off x="6284297" y="4141876"/>
            <a:ext cx="178643" cy="1482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AA675C0A-AE28-4618-96A2-40F448D6D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326" y="4563899"/>
            <a:ext cx="848411" cy="848411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09C23656-DBB2-4C3B-8649-2C4C9D0F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375" y="3747859"/>
            <a:ext cx="848411" cy="84841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B764D4D-8F99-4F8A-A2E7-9B9AAB3D0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133" y="2909389"/>
            <a:ext cx="848411" cy="84841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76EDCF7C-3188-478C-93B7-39BC04990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891" y="2070919"/>
            <a:ext cx="848411" cy="848411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E959EF5-63D3-431E-B2B9-CDD3BD4AC34D}"/>
              </a:ext>
            </a:extLst>
          </p:cNvPr>
          <p:cNvGrpSpPr/>
          <p:nvPr/>
        </p:nvGrpSpPr>
        <p:grpSpPr>
          <a:xfrm>
            <a:off x="5374213" y="3429000"/>
            <a:ext cx="976971" cy="2000484"/>
            <a:chOff x="1703742" y="3429000"/>
            <a:chExt cx="976971" cy="2000484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7F26CD71-64F6-491A-AAA3-0EA90160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F34AF717-D3B8-40CA-BC8A-1111F407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89E94A53-35FD-4E95-A9F8-E4D73CB18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E353CD85-814F-4935-871C-5DBA31DD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pic>
        <p:nvPicPr>
          <p:cNvPr id="10" name="Рисунок 9">
            <a:hlinkClick r:id="rId10" action="ppaction://hlinksldjump"/>
            <a:extLst>
              <a:ext uri="{FF2B5EF4-FFF2-40B4-BE49-F238E27FC236}">
                <a16:creationId xmlns:a16="http://schemas.microsoft.com/office/drawing/2014/main" id="{B5DE69F9-EF7A-47D3-921B-D4DA535E8F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5890" l="1887" r="98113">
                        <a14:foregroundMark x1="17610" y1="19178" x2="17610" y2="19178"/>
                        <a14:foregroundMark x1="18868" y1="21918" x2="28931" y2="20548"/>
                        <a14:foregroundMark x1="23899" y1="28767" x2="41509" y2="23288"/>
                        <a14:foregroundMark x1="36478" y1="24658" x2="30189" y2="8219"/>
                        <a14:foregroundMark x1="16352" y1="16438" x2="6918" y2="12329"/>
                        <a14:foregroundMark x1="6289" y1="12329" x2="5031" y2="0"/>
                        <a14:foregroundMark x1="3774" y1="0" x2="2516" y2="1370"/>
                        <a14:foregroundMark x1="2516" y1="36986" x2="2516" y2="84932"/>
                        <a14:foregroundMark x1="1887" y1="52055" x2="1887" y2="98630"/>
                        <a14:foregroundMark x1="10063" y1="58904" x2="27673" y2="56164"/>
                        <a14:foregroundMark x1="8176" y1="61644" x2="43396" y2="56164"/>
                        <a14:foregroundMark x1="43396" y1="56164" x2="71698" y2="57534"/>
                        <a14:foregroundMark x1="40252" y1="49315" x2="72327" y2="56164"/>
                        <a14:foregroundMark x1="81132" y1="54795" x2="84906" y2="54795"/>
                        <a14:foregroundMark x1="70440" y1="53425" x2="93082" y2="58904"/>
                        <a14:foregroundMark x1="97484" y1="9589" x2="98113" y2="75342"/>
                        <a14:foregroundMark x1="6289" y1="89041" x2="6289" y2="89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7374" y="4716888"/>
            <a:ext cx="2020562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54523"/>
      </p:ext>
    </p:extLst>
  </p:cSld>
  <p:clrMapOvr>
    <a:masterClrMapping/>
  </p:clrMapOvr>
  <p:transition spd="slow" advClick="0" advTm="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4E23E17-E02A-4DA4-A2AB-E880A2E951E7}"/>
              </a:ext>
            </a:extLst>
          </p:cNvPr>
          <p:cNvSpPr/>
          <p:nvPr/>
        </p:nvSpPr>
        <p:spPr>
          <a:xfrm>
            <a:off x="-723148" y="-675861"/>
            <a:ext cx="14153323" cy="82097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/>
              <a:t>День 1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E7203F9-127F-491D-B050-27EC4DC9D08A}"/>
              </a:ext>
            </a:extLst>
          </p:cNvPr>
          <p:cNvSpPr/>
          <p:nvPr/>
        </p:nvSpPr>
        <p:spPr>
          <a:xfrm>
            <a:off x="-723148" y="-675861"/>
            <a:ext cx="14153323" cy="82097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accent6">
                    <a:lumMod val="50000"/>
                  </a:schemeClr>
                </a:solidFill>
              </a:rPr>
              <a:t>День 2</a:t>
            </a:r>
          </a:p>
        </p:txBody>
      </p:sp>
      <p:pic>
        <p:nvPicPr>
          <p:cNvPr id="2" name="hrap-1">
            <a:hlinkClick r:id="" action="ppaction://media"/>
            <a:extLst>
              <a:ext uri="{FF2B5EF4-FFF2-40B4-BE49-F238E27FC236}">
                <a16:creationId xmlns:a16="http://schemas.microsoft.com/office/drawing/2014/main" id="{E06E3AD2-398A-42C4-8E20-0BE961F702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-2000250"/>
            <a:ext cx="609600" cy="609600"/>
          </a:xfrm>
          <a:prstGeom prst="rect">
            <a:avLst/>
          </a:prstGeom>
        </p:spPr>
      </p:pic>
      <p:sp>
        <p:nvSpPr>
          <p:cNvPr id="6" name="Прямоугольник 5">
            <a:hlinkClick r:id="rId5" action="ppaction://hlinksldjump"/>
            <a:extLst>
              <a:ext uri="{FF2B5EF4-FFF2-40B4-BE49-F238E27FC236}">
                <a16:creationId xmlns:a16="http://schemas.microsoft.com/office/drawing/2014/main" id="{3B09790A-9616-4049-9A65-EE2471D885BC}"/>
              </a:ext>
            </a:extLst>
          </p:cNvPr>
          <p:cNvSpPr/>
          <p:nvPr/>
        </p:nvSpPr>
        <p:spPr>
          <a:xfrm>
            <a:off x="4595829" y="5799676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err="1"/>
              <a:t>Встать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4425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8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892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10F627-C226-4410-8C67-A67FA392C820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C20689-F27B-4202-AD4E-154C22CC2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A37B98-8D8B-4C50-AA27-58E47F482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71" y="1617653"/>
            <a:ext cx="4369824" cy="42165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0BBB85-6B00-434E-8ADC-4BFC72308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0E2B180-B87F-47DA-9B45-22600CD98E6B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16F1C6-2F04-4626-BA71-7E7B1E1816FD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9BD06-F5A1-484A-80A7-3E908FFC05E6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12A56873-1985-4522-A551-E1F1E11DD11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9FC68-FFED-4B6D-8677-A2F3DA4276F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90722DA-A29B-4527-94B5-D1E3DB048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A5D24FE-16E6-43AA-A125-C43CA00EF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sp>
        <p:nvSpPr>
          <p:cNvPr id="56" name="Прямоугольник: скругленные углы 55">
            <a:hlinkClick r:id="rId5" action="ppaction://hlinksldjump"/>
            <a:extLst>
              <a:ext uri="{FF2B5EF4-FFF2-40B4-BE49-F238E27FC236}">
                <a16:creationId xmlns:a16="http://schemas.microsoft.com/office/drawing/2014/main" id="{04BB356A-4E6F-47E9-A9CA-F9190336D2D4}"/>
              </a:ext>
            </a:extLst>
          </p:cNvPr>
          <p:cNvSpPr/>
          <p:nvPr/>
        </p:nvSpPr>
        <p:spPr>
          <a:xfrm>
            <a:off x="4996361" y="2779006"/>
            <a:ext cx="1542776" cy="2952595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3AEA60-244C-4245-816F-25B36341B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3CDADED-4743-426A-B86B-54D745E66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E986072-D492-4740-BB49-DB3EBC96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436A22D-05EA-4CDB-BCC7-28D2BA88A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77" y="2033617"/>
            <a:ext cx="4369824" cy="421651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6260F9-BD20-4C30-9A12-1CB9D46E9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7C77EDA-58F3-4636-83B8-DCAA61513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47C3415-CA6E-474E-9B5B-7E5813289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41DD1A1-4843-4FB0-8A14-E03D45A8D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A156BF6-A361-4550-B648-31552DEE3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1C377D1-061C-4D45-AA0B-51AD68427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633B3B6-4B72-416D-B3FB-AF788DB6D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6F9A872-3ADA-4A17-8EDD-A1A9B0126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3AE08F3-01D1-4FAD-8268-9CCCCCD6B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9131094-773F-4621-A143-FDBCC2F7E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97212B0-E8FE-4769-9CFD-CEAC0B7FF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8C0074B-BFAA-457F-9412-72C356C87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DCB1271-99E8-486E-B52E-29CAF5F65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AD10F19-2DDF-4756-BD94-3D7FF1F4E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5B6E950-1613-40FD-B82C-F94FD4DC8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6E9E7D3-073B-4A8D-9332-EDCF0FC0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33A3081-4EDB-4BA6-B8C5-AD37A7EEC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A79CCCE-DCD7-45D8-B970-9E7415D7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78AD92D-DB69-4BF5-943A-C22B9E85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3D6F2B7-E574-4045-A3DB-2C80B99A9C7B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4A1CC69F-31E9-432D-BCFD-ED79B37B5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B1AEFA0-C7B4-45A0-AA27-B4B56BEFF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26" y="4614880"/>
            <a:ext cx="848411" cy="848411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6998EEDB-B697-491C-B5F7-022A3A2B8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220" y="3760416"/>
            <a:ext cx="848411" cy="84841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1AB6AF5F-7D66-4671-8C95-A1C58544B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27" y="2942684"/>
            <a:ext cx="848411" cy="848411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3903D4C-B5E0-48F1-9706-16569DA95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949" y="2113788"/>
            <a:ext cx="848411" cy="848411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FCDC8572-211A-470A-ADAF-D32BBA98A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57" y="1211866"/>
            <a:ext cx="848411" cy="900202"/>
          </a:xfrm>
          <a:prstGeom prst="rect">
            <a:avLst/>
          </a:prstGeom>
        </p:spPr>
      </p:pic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68526C6A-D6E8-49C4-868A-6A00955CA2ED}"/>
              </a:ext>
            </a:extLst>
          </p:cNvPr>
          <p:cNvSpPr/>
          <p:nvPr/>
        </p:nvSpPr>
        <p:spPr>
          <a:xfrm>
            <a:off x="6284297" y="4141876"/>
            <a:ext cx="178643" cy="1482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AA675C0A-AE28-4618-96A2-40F448D6D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326" y="4563899"/>
            <a:ext cx="848411" cy="848411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09C23656-DBB2-4C3B-8649-2C4C9D0F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375" y="3747859"/>
            <a:ext cx="848411" cy="84841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B764D4D-8F99-4F8A-A2E7-9B9AAB3D0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133" y="2909389"/>
            <a:ext cx="848411" cy="84841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76EDCF7C-3188-478C-93B7-39BC04990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891" y="2070919"/>
            <a:ext cx="848411" cy="848411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E959EF5-63D3-431E-B2B9-CDD3BD4AC34D}"/>
              </a:ext>
            </a:extLst>
          </p:cNvPr>
          <p:cNvGrpSpPr/>
          <p:nvPr/>
        </p:nvGrpSpPr>
        <p:grpSpPr>
          <a:xfrm>
            <a:off x="7389214" y="3429000"/>
            <a:ext cx="976971" cy="2000484"/>
            <a:chOff x="1703742" y="3429000"/>
            <a:chExt cx="976971" cy="2000484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7F26CD71-64F6-491A-AAA3-0EA90160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F34AF717-D3B8-40CA-BC8A-1111F407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89E94A53-35FD-4E95-A9F8-E4D73CB18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E353CD85-814F-4935-871C-5DBA31DD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DE69F9-EF7A-47D3-921B-D4DA535E8F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5890" l="1887" r="98113">
                        <a14:foregroundMark x1="17610" y1="19178" x2="17610" y2="19178"/>
                        <a14:foregroundMark x1="18868" y1="21918" x2="28931" y2="20548"/>
                        <a14:foregroundMark x1="23899" y1="28767" x2="41509" y2="23288"/>
                        <a14:foregroundMark x1="36478" y1="24658" x2="30189" y2="8219"/>
                        <a14:foregroundMark x1="16352" y1="16438" x2="6918" y2="12329"/>
                        <a14:foregroundMark x1="6289" y1="12329" x2="5031" y2="0"/>
                        <a14:foregroundMark x1="3774" y1="0" x2="2516" y2="1370"/>
                        <a14:foregroundMark x1="2516" y1="36986" x2="2516" y2="84932"/>
                        <a14:foregroundMark x1="1887" y1="52055" x2="1887" y2="98630"/>
                        <a14:foregroundMark x1="10063" y1="58904" x2="27673" y2="56164"/>
                        <a14:foregroundMark x1="8176" y1="61644" x2="43396" y2="56164"/>
                        <a14:foregroundMark x1="43396" y1="56164" x2="71698" y2="57534"/>
                        <a14:foregroundMark x1="40252" y1="49315" x2="72327" y2="56164"/>
                        <a14:foregroundMark x1="81132" y1="54795" x2="84906" y2="54795"/>
                        <a14:foregroundMark x1="70440" y1="53425" x2="93082" y2="58904"/>
                        <a14:foregroundMark x1="97484" y1="9589" x2="98113" y2="75342"/>
                        <a14:foregroundMark x1="6289" y1="89041" x2="6289" y2="89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7374" y="4716888"/>
            <a:ext cx="2020562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28571"/>
      </p:ext>
    </p:extLst>
  </p:cSld>
  <p:clrMapOvr>
    <a:masterClrMapping/>
  </p:clrMapOvr>
  <p:transition spd="slow" advClick="0" advTm="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10F627-C226-4410-8C67-A67FA392C820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C20689-F27B-4202-AD4E-154C22CC2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A37B98-8D8B-4C50-AA27-58E47F482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0BBB85-6B00-434E-8ADC-4BFC72308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0E2B180-B87F-47DA-9B45-22600CD98E6B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16F1C6-2F04-4626-BA71-7E7B1E1816FD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9BD06-F5A1-484A-80A7-3E908FFC05E6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12A56873-1985-4522-A551-E1F1E11DD11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9FC68-FFED-4B6D-8677-A2F3DA4276F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E835C957-8DD9-4302-A2D7-A53C8B29A88D}"/>
              </a:ext>
            </a:extLst>
          </p:cNvPr>
          <p:cNvSpPr/>
          <p:nvPr/>
        </p:nvSpPr>
        <p:spPr>
          <a:xfrm>
            <a:off x="2387637" y="2783223"/>
            <a:ext cx="1542776" cy="2952595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90722DA-A29B-4527-94B5-D1E3DB048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A5D24FE-16E6-43AA-A125-C43CA00EF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04BB356A-4E6F-47E9-A9CA-F9190336D2D4}"/>
              </a:ext>
            </a:extLst>
          </p:cNvPr>
          <p:cNvSpPr/>
          <p:nvPr/>
        </p:nvSpPr>
        <p:spPr>
          <a:xfrm>
            <a:off x="4996361" y="2779006"/>
            <a:ext cx="1542776" cy="2952595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3AEA60-244C-4245-816F-25B36341B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3CDADED-4743-426A-B86B-54D745E66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hlinkClick r:id="rId6" action="ppaction://hlinksldjump"/>
            <a:extLst>
              <a:ext uri="{FF2B5EF4-FFF2-40B4-BE49-F238E27FC236}">
                <a16:creationId xmlns:a16="http://schemas.microsoft.com/office/drawing/2014/main" id="{1E986072-D492-4740-BB49-DB3EBC96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22" name="Рисунок 21">
            <a:hlinkClick r:id="rId6" action="ppaction://hlinksldjump"/>
            <a:extLst>
              <a:ext uri="{FF2B5EF4-FFF2-40B4-BE49-F238E27FC236}">
                <a16:creationId xmlns:a16="http://schemas.microsoft.com/office/drawing/2014/main" id="{1436A22D-05EA-4CDB-BCC7-28D2BA88A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77" y="2033617"/>
            <a:ext cx="4369824" cy="4216519"/>
          </a:xfrm>
          <a:prstGeom prst="rect">
            <a:avLst/>
          </a:prstGeom>
        </p:spPr>
      </p:pic>
      <p:sp>
        <p:nvSpPr>
          <p:cNvPr id="57" name="Прямоугольник: скругленные углы 56">
            <a:extLst>
              <a:ext uri="{FF2B5EF4-FFF2-40B4-BE49-F238E27FC236}">
                <a16:creationId xmlns:a16="http://schemas.microsoft.com/office/drawing/2014/main" id="{5CE1FEF9-3362-47A8-8976-E455FF9684F5}"/>
              </a:ext>
            </a:extLst>
          </p:cNvPr>
          <p:cNvSpPr/>
          <p:nvPr/>
        </p:nvSpPr>
        <p:spPr>
          <a:xfrm>
            <a:off x="7310526" y="2768049"/>
            <a:ext cx="1542776" cy="2952595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6260F9-BD20-4C30-9A12-1CB9D46E9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7C77EDA-58F3-4636-83B8-DCAA61513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47C3415-CA6E-474E-9B5B-7E5813289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41DD1A1-4843-4FB0-8A14-E03D45A8D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A156BF6-A361-4550-B648-31552DEE3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1C377D1-061C-4D45-AA0B-51AD68427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633B3B6-4B72-416D-B3FB-AF788DB6D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6F9A872-3ADA-4A17-8EDD-A1A9B0126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3AE08F3-01D1-4FAD-8268-9CCCCCD6B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9131094-773F-4621-A143-FDBCC2F7E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97212B0-E8FE-4769-9CFD-CEAC0B7FF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8C0074B-BFAA-457F-9412-72C356C87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DCB1271-99E8-486E-B52E-29CAF5F65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AD10F19-2DDF-4756-BD94-3D7FF1F4E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5B6E950-1613-40FD-B82C-F94FD4DC8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6E9E7D3-073B-4A8D-9332-EDCF0FC0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33A3081-4EDB-4BA6-B8C5-AD37A7EEC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A79CCCE-DCD7-45D8-B970-9E7415D7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78AD92D-DB69-4BF5-943A-C22B9E85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3D6F2B7-E574-4045-A3DB-2C80B99A9C7B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4A1CC69F-31E9-432D-BCFD-ED79B37B5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B1AEFA0-C7B4-45A0-AA27-B4B56BEFF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26" y="4614880"/>
            <a:ext cx="848411" cy="848411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6998EEDB-B697-491C-B5F7-022A3A2B8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220" y="3760416"/>
            <a:ext cx="848411" cy="84841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1AB6AF5F-7D66-4671-8C95-A1C58544B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27" y="2942684"/>
            <a:ext cx="848411" cy="848411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3903D4C-B5E0-48F1-9706-16569DA95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949" y="2113788"/>
            <a:ext cx="848411" cy="848411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FCDC8572-211A-470A-ADAF-D32BBA98A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57" y="1211866"/>
            <a:ext cx="848411" cy="900202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6143B58-F457-4DEA-BDE0-24F2D91E2573}"/>
              </a:ext>
            </a:extLst>
          </p:cNvPr>
          <p:cNvSpPr/>
          <p:nvPr/>
        </p:nvSpPr>
        <p:spPr>
          <a:xfrm>
            <a:off x="8541687" y="4170217"/>
            <a:ext cx="178643" cy="1482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68526C6A-D6E8-49C4-868A-6A00955CA2ED}"/>
              </a:ext>
            </a:extLst>
          </p:cNvPr>
          <p:cNvSpPr/>
          <p:nvPr/>
        </p:nvSpPr>
        <p:spPr>
          <a:xfrm>
            <a:off x="6284297" y="4141876"/>
            <a:ext cx="178643" cy="1482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1C459CA0-FCFC-4285-982E-E9769E81077A}"/>
              </a:ext>
            </a:extLst>
          </p:cNvPr>
          <p:cNvSpPr/>
          <p:nvPr/>
        </p:nvSpPr>
        <p:spPr>
          <a:xfrm>
            <a:off x="3693461" y="4162004"/>
            <a:ext cx="178643" cy="1482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E959EF5-63D3-431E-B2B9-CDD3BD4AC34D}"/>
              </a:ext>
            </a:extLst>
          </p:cNvPr>
          <p:cNvGrpSpPr/>
          <p:nvPr/>
        </p:nvGrpSpPr>
        <p:grpSpPr>
          <a:xfrm>
            <a:off x="5321549" y="3429000"/>
            <a:ext cx="976971" cy="2000484"/>
            <a:chOff x="1703742" y="3429000"/>
            <a:chExt cx="976971" cy="2000484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7F26CD71-64F6-491A-AAA3-0EA90160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F34AF717-D3B8-40CA-BC8A-1111F407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89E94A53-35FD-4E95-A9F8-E4D73CB18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E353CD85-814F-4935-871C-5DBA31DD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6161215"/>
      </p:ext>
    </p:extLst>
  </p:cSld>
  <p:clrMapOvr>
    <a:masterClrMapping/>
  </p:clrMapOvr>
  <p:transition spd="slow" advClick="0" advTm="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Прямоугольник 42">
            <a:hlinkClick r:id="rId2" action="ppaction://hlinksldjump"/>
            <a:extLst>
              <a:ext uri="{FF2B5EF4-FFF2-40B4-BE49-F238E27FC236}">
                <a16:creationId xmlns:a16="http://schemas.microsoft.com/office/drawing/2014/main" id="{74947846-F534-4D41-B459-8EEF11D46F71}"/>
              </a:ext>
            </a:extLst>
          </p:cNvPr>
          <p:cNvSpPr/>
          <p:nvPr/>
        </p:nvSpPr>
        <p:spPr>
          <a:xfrm>
            <a:off x="6702358" y="0"/>
            <a:ext cx="7395958" cy="54294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56FED995-C8E2-4CD4-9268-C79AD2409B84}"/>
              </a:ext>
            </a:extLst>
          </p:cNvPr>
          <p:cNvSpPr/>
          <p:nvPr/>
        </p:nvSpPr>
        <p:spPr>
          <a:xfrm>
            <a:off x="-693600" y="-2"/>
            <a:ext cx="7395958" cy="54294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708FA7-8A8B-49E2-A99E-4C102C7F1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489"/>
            <a:ext cx="1624847" cy="14285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60502B-8AC1-4CC3-B3A3-F645D902E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47" y="5429488"/>
            <a:ext cx="1624847" cy="14285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63BC4D-2EA8-44E6-8BC6-99DAB5F5D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4" y="5429487"/>
            <a:ext cx="1624847" cy="14285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5D7094-8BB2-4A51-BC53-BD7E75047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41" y="5429486"/>
            <a:ext cx="1624847" cy="14285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73F7B6-6A9B-4579-93C9-17DCC09BD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88" y="5429485"/>
            <a:ext cx="1624847" cy="1428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DD15BC-1A23-4C18-A35C-A23D5BCB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35" y="5429484"/>
            <a:ext cx="1624847" cy="14285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79F4F5-D378-49C7-93F8-32841BFCD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82" y="5429483"/>
            <a:ext cx="1624847" cy="14285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5713D2-A591-4C31-B189-77780BE16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29" y="5429482"/>
            <a:ext cx="1624847" cy="1428511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6700861-5A5E-47E5-9DA8-2E82356434CA}"/>
              </a:ext>
            </a:extLst>
          </p:cNvPr>
          <p:cNvGrpSpPr/>
          <p:nvPr/>
        </p:nvGrpSpPr>
        <p:grpSpPr>
          <a:xfrm>
            <a:off x="2947488" y="3429000"/>
            <a:ext cx="976971" cy="2000484"/>
            <a:chOff x="1703742" y="3429000"/>
            <a:chExt cx="976971" cy="200048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A774613-2E59-4CA4-BEAD-1AD62F7C1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8DD6261E-2A49-4AF3-90EC-1F7B9E0F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E6996910-2312-42AE-8899-A4FAAF80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43F812DD-E596-4846-9055-0271ED166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809100D-D14F-45C3-8338-05BB8E3E60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22365" y="2263006"/>
            <a:ext cx="813268" cy="8484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8086805-3531-4FDF-A10B-83B422DA4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40586" y="1442122"/>
            <a:ext cx="839830" cy="84841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D0FBE06-3000-4D33-BACC-12F7277E9A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682" y="1442121"/>
            <a:ext cx="813269" cy="84841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75175B3-B321-48F9-BA7A-7F852C40FA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5951" y="1442113"/>
            <a:ext cx="813269" cy="84841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563B85D-E3A6-4067-B828-31C0931C1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85939" y="1428517"/>
            <a:ext cx="813269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5287C6D-4C21-4416-9A58-D79F7ADB4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403" y="2263005"/>
            <a:ext cx="813268" cy="84841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B36E4B9-6C81-42B9-9734-BFA4E69133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099" y="2276769"/>
            <a:ext cx="813268" cy="84841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AAF2565-9B21-4576-88EA-74EFF4AC2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64751" y="2276769"/>
            <a:ext cx="813268" cy="84841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F984A56-741B-4B8A-879B-EA2AE44DA0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36427" y="3111097"/>
            <a:ext cx="813268" cy="84841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92A35C0-F705-4F2B-91F2-497CBF9EFF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8077" y="3111933"/>
            <a:ext cx="813268" cy="84841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FAECE74-8DEF-4B22-B18E-36E84FB855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728" y="3112769"/>
            <a:ext cx="813268" cy="84841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9EAA9AA-0A5A-4D13-B684-C11DB0805B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43780" y="3113605"/>
            <a:ext cx="813268" cy="848417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1EA2C38-5427-4A64-8742-D16C955B1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6950" y="3957005"/>
            <a:ext cx="813268" cy="848417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F473B12-9F2E-43D2-B609-D5107D2BA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7859" y="3958678"/>
            <a:ext cx="813268" cy="848417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1FE4E7C4-E0F8-4258-BE30-F90A794218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4373" y="3957842"/>
            <a:ext cx="813268" cy="84841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9C29501-17AC-4FCC-901C-7D6212B6FE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29113" y="3957006"/>
            <a:ext cx="813268" cy="848417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0226F34-A0C5-4CD5-9825-EABDDCABC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671" y="4581065"/>
            <a:ext cx="813268" cy="84841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3C07975-8889-43C3-95F7-7B684D0171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6533" y="4581063"/>
            <a:ext cx="813268" cy="848417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AFEE068-3B92-40B2-B8B9-56BCE616D4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127" y="4582413"/>
            <a:ext cx="813268" cy="84841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8A81EDE-B0EB-4FE5-8E91-90CF12DBEE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94944" y="4581064"/>
            <a:ext cx="813268" cy="848417"/>
          </a:xfrm>
          <a:prstGeom prst="rect">
            <a:avLst/>
          </a:prstGeom>
        </p:spPr>
      </p:pic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CC15AF4B-B0B3-4361-A8C8-8B416C41F39C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3B5A9BBE-C6B6-4E44-9231-6DC7B89A381E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6FE7E5-2185-4732-A342-5126501E43F1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41" name="TextBox 40">
            <a:hlinkClick r:id="rId9" action="ppaction://hlinksldjump"/>
            <a:extLst>
              <a:ext uri="{FF2B5EF4-FFF2-40B4-BE49-F238E27FC236}">
                <a16:creationId xmlns:a16="http://schemas.microsoft.com/office/drawing/2014/main" id="{2DB2066E-EB31-412B-AED8-97C68400B014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E544A0-9896-4629-B970-E7C76A440280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B5F6B4DB-824E-4D78-9238-0A2B39054B05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8DB7F281-B562-4F5D-B3C4-FDAA8B4FB2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996"/>
      </p:ext>
    </p:extLst>
  </p:cSld>
  <p:clrMapOvr>
    <a:masterClrMapping/>
  </p:clrMapOvr>
  <p:transition spd="slow" advClick="0" advTm="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FEB96CCD-6519-463F-A85C-98ABD9FFF1C7}"/>
              </a:ext>
            </a:extLst>
          </p:cNvPr>
          <p:cNvSpPr/>
          <p:nvPr/>
        </p:nvSpPr>
        <p:spPr>
          <a:xfrm>
            <a:off x="-693600" y="-2"/>
            <a:ext cx="6704318" cy="54294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D8E7BAB-7DEF-43D5-B436-9044B695B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489"/>
            <a:ext cx="1624847" cy="14285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816590-9E53-4187-A49C-F7AB0127A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47" y="5429488"/>
            <a:ext cx="1624847" cy="14285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DF0A8AE-4752-4801-AD94-EF09D62E7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4" y="5429487"/>
            <a:ext cx="1624847" cy="14285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9BB2A0-37B4-4226-9DE0-D988E24455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41" y="5429486"/>
            <a:ext cx="1624847" cy="1428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4664932-65B6-4D70-9793-8503CA1D6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88" y="5429485"/>
            <a:ext cx="1624847" cy="14285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4A3BFEB-9BA1-408D-BF74-5E992F63CC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35" y="5429484"/>
            <a:ext cx="1624847" cy="14285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CEACF07-1B66-4ADB-BBEF-77AB3C522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82" y="5429483"/>
            <a:ext cx="1624847" cy="142851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23A65D3-5D0F-4DF0-8655-54E70843D7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29" y="5429482"/>
            <a:ext cx="1624847" cy="142851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4D73262-E369-44AF-9E69-5AADC5625E3E}"/>
              </a:ext>
            </a:extLst>
          </p:cNvPr>
          <p:cNvSpPr/>
          <p:nvPr/>
        </p:nvSpPr>
        <p:spPr>
          <a:xfrm>
            <a:off x="6004244" y="0"/>
            <a:ext cx="6704318" cy="54294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DA0719B4-77F4-4E4C-9A46-49D69C7CF13F}"/>
              </a:ext>
            </a:extLst>
          </p:cNvPr>
          <p:cNvGrpSpPr/>
          <p:nvPr/>
        </p:nvGrpSpPr>
        <p:grpSpPr>
          <a:xfrm>
            <a:off x="6189733" y="3429000"/>
            <a:ext cx="976971" cy="2000484"/>
            <a:chOff x="1703742" y="3429000"/>
            <a:chExt cx="976971" cy="2000484"/>
          </a:xfrm>
        </p:grpSpPr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AFAFB4BD-BF96-4A08-9790-E974ED705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36E44BB8-C05B-4864-9B0C-069D5F4C6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52218931-78E6-4586-8292-09D00BD43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DEB2D6EA-6A68-46D2-AB7A-B8F9CC54B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pic>
        <p:nvPicPr>
          <p:cNvPr id="19" name="Рисунок 18">
            <a:hlinkClick r:id="rId6" action="ppaction://hlinksldjump"/>
            <a:extLst>
              <a:ext uri="{FF2B5EF4-FFF2-40B4-BE49-F238E27FC236}">
                <a16:creationId xmlns:a16="http://schemas.microsoft.com/office/drawing/2014/main" id="{28F6C06D-8907-4164-9130-E3B4C274A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86" y="2263006"/>
            <a:ext cx="848410" cy="848417"/>
          </a:xfrm>
          <a:prstGeom prst="rect">
            <a:avLst/>
          </a:prstGeom>
        </p:spPr>
      </p:pic>
      <p:pic>
        <p:nvPicPr>
          <p:cNvPr id="20" name="Рисунок 19">
            <a:hlinkClick r:id="rId6" action="ppaction://hlinksldjump"/>
            <a:extLst>
              <a:ext uri="{FF2B5EF4-FFF2-40B4-BE49-F238E27FC236}">
                <a16:creationId xmlns:a16="http://schemas.microsoft.com/office/drawing/2014/main" id="{A51AAA4A-ED91-43ED-A853-7F152CE0E7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769" y="1442122"/>
            <a:ext cx="876120" cy="848411"/>
          </a:xfrm>
          <a:prstGeom prst="rect">
            <a:avLst/>
          </a:prstGeom>
        </p:spPr>
      </p:pic>
      <p:pic>
        <p:nvPicPr>
          <p:cNvPr id="21" name="Рисунок 20">
            <a:hlinkClick r:id="rId6" action="ppaction://hlinksldjump"/>
            <a:extLst>
              <a:ext uri="{FF2B5EF4-FFF2-40B4-BE49-F238E27FC236}">
                <a16:creationId xmlns:a16="http://schemas.microsoft.com/office/drawing/2014/main" id="{ECEC2CC1-9078-40FE-B32F-01CB322CB3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067" y="1442121"/>
            <a:ext cx="848411" cy="848411"/>
          </a:xfrm>
          <a:prstGeom prst="rect">
            <a:avLst/>
          </a:prstGeom>
        </p:spPr>
      </p:pic>
      <p:pic>
        <p:nvPicPr>
          <p:cNvPr id="22" name="Рисунок 21">
            <a:hlinkClick r:id="rId6" action="ppaction://hlinksldjump"/>
            <a:extLst>
              <a:ext uri="{FF2B5EF4-FFF2-40B4-BE49-F238E27FC236}">
                <a16:creationId xmlns:a16="http://schemas.microsoft.com/office/drawing/2014/main" id="{64532867-4371-4339-99E4-DB85D3F89A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656" y="1442113"/>
            <a:ext cx="848411" cy="848411"/>
          </a:xfrm>
          <a:prstGeom prst="rect">
            <a:avLst/>
          </a:prstGeom>
        </p:spPr>
      </p:pic>
      <p:pic>
        <p:nvPicPr>
          <p:cNvPr id="23" name="Рисунок 22">
            <a:hlinkClick r:id="rId6" action="ppaction://hlinksldjump"/>
            <a:extLst>
              <a:ext uri="{FF2B5EF4-FFF2-40B4-BE49-F238E27FC236}">
                <a16:creationId xmlns:a16="http://schemas.microsoft.com/office/drawing/2014/main" id="{693D4F8F-7663-4F12-A5F2-ECBB3DD8F5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100" y="1428517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hlinkClick r:id="rId6" action="ppaction://hlinksldjump"/>
            <a:extLst>
              <a:ext uri="{FF2B5EF4-FFF2-40B4-BE49-F238E27FC236}">
                <a16:creationId xmlns:a16="http://schemas.microsoft.com/office/drawing/2014/main" id="{3ED37A92-FE0D-48D1-A329-BEE378EAC3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829" y="2249090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hlinkClick r:id="rId6" action="ppaction://hlinksldjump"/>
            <a:extLst>
              <a:ext uri="{FF2B5EF4-FFF2-40B4-BE49-F238E27FC236}">
                <a16:creationId xmlns:a16="http://schemas.microsoft.com/office/drawing/2014/main" id="{E523D4E4-DBF3-4880-B63C-BB0F7D8DB4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80" y="2263005"/>
            <a:ext cx="848410" cy="848417"/>
          </a:xfrm>
          <a:prstGeom prst="rect">
            <a:avLst/>
          </a:prstGeom>
        </p:spPr>
      </p:pic>
      <p:pic>
        <p:nvPicPr>
          <p:cNvPr id="26" name="Рисунок 25">
            <a:hlinkClick r:id="rId6" action="ppaction://hlinksldjump"/>
            <a:extLst>
              <a:ext uri="{FF2B5EF4-FFF2-40B4-BE49-F238E27FC236}">
                <a16:creationId xmlns:a16="http://schemas.microsoft.com/office/drawing/2014/main" id="{7F47572D-FDAB-458B-862D-6EFB106A6E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541" y="2276769"/>
            <a:ext cx="848410" cy="848417"/>
          </a:xfrm>
          <a:prstGeom prst="rect">
            <a:avLst/>
          </a:prstGeom>
        </p:spPr>
      </p:pic>
      <p:pic>
        <p:nvPicPr>
          <p:cNvPr id="27" name="Рисунок 26">
            <a:hlinkClick r:id="rId6" action="ppaction://hlinksldjump"/>
            <a:extLst>
              <a:ext uri="{FF2B5EF4-FFF2-40B4-BE49-F238E27FC236}">
                <a16:creationId xmlns:a16="http://schemas.microsoft.com/office/drawing/2014/main" id="{75B455D6-5EF2-496A-839A-9587B38001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51" y="2276769"/>
            <a:ext cx="848410" cy="848417"/>
          </a:xfrm>
          <a:prstGeom prst="rect">
            <a:avLst/>
          </a:prstGeom>
        </p:spPr>
      </p:pic>
      <p:pic>
        <p:nvPicPr>
          <p:cNvPr id="28" name="Рисунок 27">
            <a:hlinkClick r:id="rId6" action="ppaction://hlinksldjump"/>
            <a:extLst>
              <a:ext uri="{FF2B5EF4-FFF2-40B4-BE49-F238E27FC236}">
                <a16:creationId xmlns:a16="http://schemas.microsoft.com/office/drawing/2014/main" id="{3A39096B-5685-478F-94E1-49BEF14F10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716" y="3111097"/>
            <a:ext cx="848410" cy="848417"/>
          </a:xfrm>
          <a:prstGeom prst="rect">
            <a:avLst/>
          </a:prstGeom>
        </p:spPr>
      </p:pic>
      <p:pic>
        <p:nvPicPr>
          <p:cNvPr id="29" name="Рисунок 28">
            <a:hlinkClick r:id="rId6" action="ppaction://hlinksldjump"/>
            <a:extLst>
              <a:ext uri="{FF2B5EF4-FFF2-40B4-BE49-F238E27FC236}">
                <a16:creationId xmlns:a16="http://schemas.microsoft.com/office/drawing/2014/main" id="{DCD25430-9045-4A5F-B0BB-8497F78B292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131" y="3111933"/>
            <a:ext cx="848410" cy="848417"/>
          </a:xfrm>
          <a:prstGeom prst="rect">
            <a:avLst/>
          </a:prstGeom>
        </p:spPr>
      </p:pic>
      <p:pic>
        <p:nvPicPr>
          <p:cNvPr id="30" name="Рисунок 29">
            <a:hlinkClick r:id="rId6" action="ppaction://hlinksldjump"/>
            <a:extLst>
              <a:ext uri="{FF2B5EF4-FFF2-40B4-BE49-F238E27FC236}">
                <a16:creationId xmlns:a16="http://schemas.microsoft.com/office/drawing/2014/main" id="{0800BB7E-8297-4183-AF6B-9AE7C058ED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46" y="3112769"/>
            <a:ext cx="848410" cy="848417"/>
          </a:xfrm>
          <a:prstGeom prst="rect">
            <a:avLst/>
          </a:prstGeom>
        </p:spPr>
      </p:pic>
      <p:pic>
        <p:nvPicPr>
          <p:cNvPr id="31" name="Рисунок 30">
            <a:hlinkClick r:id="rId6" action="ppaction://hlinksldjump"/>
            <a:extLst>
              <a:ext uri="{FF2B5EF4-FFF2-40B4-BE49-F238E27FC236}">
                <a16:creationId xmlns:a16="http://schemas.microsoft.com/office/drawing/2014/main" id="{0010BCC5-3A49-423B-B877-B9EF2FC37D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453" y="3113605"/>
            <a:ext cx="848410" cy="848417"/>
          </a:xfrm>
          <a:prstGeom prst="rect">
            <a:avLst/>
          </a:prstGeom>
        </p:spPr>
      </p:pic>
      <p:pic>
        <p:nvPicPr>
          <p:cNvPr id="32" name="Рисунок 31">
            <a:hlinkClick r:id="rId6" action="ppaction://hlinksldjump"/>
            <a:extLst>
              <a:ext uri="{FF2B5EF4-FFF2-40B4-BE49-F238E27FC236}">
                <a16:creationId xmlns:a16="http://schemas.microsoft.com/office/drawing/2014/main" id="{52974732-BE9D-486F-99D5-991B4F1175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38" y="3957005"/>
            <a:ext cx="848410" cy="848417"/>
          </a:xfrm>
          <a:prstGeom prst="rect">
            <a:avLst/>
          </a:prstGeom>
        </p:spPr>
      </p:pic>
      <p:pic>
        <p:nvPicPr>
          <p:cNvPr id="33" name="Рисунок 32">
            <a:hlinkClick r:id="rId6" action="ppaction://hlinksldjump"/>
            <a:extLst>
              <a:ext uri="{FF2B5EF4-FFF2-40B4-BE49-F238E27FC236}">
                <a16:creationId xmlns:a16="http://schemas.microsoft.com/office/drawing/2014/main" id="{26F27429-0818-4AA4-BF60-24817C30A3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98" y="3958678"/>
            <a:ext cx="848410" cy="848417"/>
          </a:xfrm>
          <a:prstGeom prst="rect">
            <a:avLst/>
          </a:prstGeom>
        </p:spPr>
      </p:pic>
      <p:pic>
        <p:nvPicPr>
          <p:cNvPr id="34" name="Рисунок 33">
            <a:hlinkClick r:id="rId6" action="ppaction://hlinksldjump"/>
            <a:extLst>
              <a:ext uri="{FF2B5EF4-FFF2-40B4-BE49-F238E27FC236}">
                <a16:creationId xmlns:a16="http://schemas.microsoft.com/office/drawing/2014/main" id="{C06B7A07-96B6-4316-88FB-3E1BE43762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75" y="3957842"/>
            <a:ext cx="848410" cy="848417"/>
          </a:xfrm>
          <a:prstGeom prst="rect">
            <a:avLst/>
          </a:prstGeom>
        </p:spPr>
      </p:pic>
      <p:pic>
        <p:nvPicPr>
          <p:cNvPr id="35" name="Рисунок 34">
            <a:hlinkClick r:id="rId6" action="ppaction://hlinksldjump"/>
            <a:extLst>
              <a:ext uri="{FF2B5EF4-FFF2-40B4-BE49-F238E27FC236}">
                <a16:creationId xmlns:a16="http://schemas.microsoft.com/office/drawing/2014/main" id="{021E25B2-B4DC-499C-AC6C-E1408041B2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152" y="3957006"/>
            <a:ext cx="848410" cy="848417"/>
          </a:xfrm>
          <a:prstGeom prst="rect">
            <a:avLst/>
          </a:prstGeom>
        </p:spPr>
      </p:pic>
      <p:pic>
        <p:nvPicPr>
          <p:cNvPr id="36" name="Рисунок 35">
            <a:hlinkClick r:id="rId6" action="ppaction://hlinksldjump"/>
            <a:extLst>
              <a:ext uri="{FF2B5EF4-FFF2-40B4-BE49-F238E27FC236}">
                <a16:creationId xmlns:a16="http://schemas.microsoft.com/office/drawing/2014/main" id="{781805CA-114C-4D84-9411-044FD9940F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770" y="4581065"/>
            <a:ext cx="848410" cy="848417"/>
          </a:xfrm>
          <a:prstGeom prst="rect">
            <a:avLst/>
          </a:prstGeom>
        </p:spPr>
      </p:pic>
      <p:pic>
        <p:nvPicPr>
          <p:cNvPr id="37" name="Рисунок 36">
            <a:hlinkClick r:id="rId6" action="ppaction://hlinksldjump"/>
            <a:extLst>
              <a:ext uri="{FF2B5EF4-FFF2-40B4-BE49-F238E27FC236}">
                <a16:creationId xmlns:a16="http://schemas.microsoft.com/office/drawing/2014/main" id="{D2C2C1F9-861B-4BA7-9443-C44466E567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149" y="4581063"/>
            <a:ext cx="848410" cy="848417"/>
          </a:xfrm>
          <a:prstGeom prst="rect">
            <a:avLst/>
          </a:prstGeom>
        </p:spPr>
      </p:pic>
      <p:pic>
        <p:nvPicPr>
          <p:cNvPr id="38" name="Рисунок 37">
            <a:hlinkClick r:id="rId6" action="ppaction://hlinksldjump"/>
            <a:extLst>
              <a:ext uri="{FF2B5EF4-FFF2-40B4-BE49-F238E27FC236}">
                <a16:creationId xmlns:a16="http://schemas.microsoft.com/office/drawing/2014/main" id="{AFB9E199-2AF6-4D1F-A397-0572671EF7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617" y="4582413"/>
            <a:ext cx="848410" cy="848417"/>
          </a:xfrm>
          <a:prstGeom prst="rect">
            <a:avLst/>
          </a:prstGeom>
        </p:spPr>
      </p:pic>
      <p:pic>
        <p:nvPicPr>
          <p:cNvPr id="39" name="Рисунок 38">
            <a:hlinkClick r:id="rId6" action="ppaction://hlinksldjump"/>
            <a:extLst>
              <a:ext uri="{FF2B5EF4-FFF2-40B4-BE49-F238E27FC236}">
                <a16:creationId xmlns:a16="http://schemas.microsoft.com/office/drawing/2014/main" id="{636480D8-6604-4560-B6DB-3E5537239D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828" y="4581064"/>
            <a:ext cx="848410" cy="848417"/>
          </a:xfrm>
          <a:prstGeom prst="rect">
            <a:avLst/>
          </a:prstGeom>
        </p:spPr>
      </p:pic>
      <p:sp>
        <p:nvSpPr>
          <p:cNvPr id="40" name="Прямоугольник: скругленные углы 39">
            <a:extLst>
              <a:ext uri="{FF2B5EF4-FFF2-40B4-BE49-F238E27FC236}">
                <a16:creationId xmlns:a16="http://schemas.microsoft.com/office/drawing/2014/main" id="{68A0A23C-D183-4C15-93FC-750C1D699F71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 40">
            <a:extLst>
              <a:ext uri="{FF2B5EF4-FFF2-40B4-BE49-F238E27FC236}">
                <a16:creationId xmlns:a16="http://schemas.microsoft.com/office/drawing/2014/main" id="{2AFDA1A6-873C-4E90-B640-22DB910156F4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E9FB9C5-A9FC-44C4-BC26-0B4537D94438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43" name="TextBox 42">
            <a:hlinkClick r:id="rId9" action="ppaction://hlinksldjump"/>
            <a:extLst>
              <a:ext uri="{FF2B5EF4-FFF2-40B4-BE49-F238E27FC236}">
                <a16:creationId xmlns:a16="http://schemas.microsoft.com/office/drawing/2014/main" id="{5A67FAE8-B12F-479B-A18F-8F96ED93C299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9541AC5-A714-43D1-8FFC-1656B8DD5093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949BF9C7-D11F-40BD-ACD9-EEA7EA43A8A1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2B9B9A5-E9D2-4E93-9A7A-031FF0779F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2088"/>
      </p:ext>
    </p:extLst>
  </p:cSld>
  <p:clrMapOvr>
    <a:masterClrMapping/>
  </p:clrMapOvr>
  <p:transition spd="slow" advClick="0" advTm="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10F627-C226-4410-8C67-A67FA392C820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C20689-F27B-4202-AD4E-154C22CC2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A37B98-8D8B-4C50-AA27-58E47F482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0BBB85-6B00-434E-8ADC-4BFC72308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0E2B180-B87F-47DA-9B45-22600CD98E6B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16F1C6-2F04-4626-BA71-7E7B1E1816FD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9BD06-F5A1-484A-80A7-3E908FFC05E6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12A56873-1985-4522-A551-E1F1E11DD11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9FC68-FFED-4B6D-8677-A2F3DA4276F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90722DA-A29B-4527-94B5-D1E3DB048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A5D24FE-16E6-43AA-A125-C43CA00EF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3AEA60-244C-4245-816F-25B36341B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3CDADED-4743-426A-B86B-54D745E66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hlinkClick r:id="rId5" action="ppaction://hlinksldjump"/>
            <a:extLst>
              <a:ext uri="{FF2B5EF4-FFF2-40B4-BE49-F238E27FC236}">
                <a16:creationId xmlns:a16="http://schemas.microsoft.com/office/drawing/2014/main" id="{1E986072-D492-4740-BB49-DB3EBC96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22" name="Рисунок 21">
            <a:hlinkClick r:id="rId5" action="ppaction://hlinksldjump"/>
            <a:extLst>
              <a:ext uri="{FF2B5EF4-FFF2-40B4-BE49-F238E27FC236}">
                <a16:creationId xmlns:a16="http://schemas.microsoft.com/office/drawing/2014/main" id="{1436A22D-05EA-4CDB-BCC7-28D2BA88A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77" y="2033617"/>
            <a:ext cx="4369824" cy="421651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6260F9-BD20-4C30-9A12-1CB9D46E9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7C77EDA-58F3-4636-83B8-DCAA61513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47C3415-CA6E-474E-9B5B-7E5813289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41DD1A1-4843-4FB0-8A14-E03D45A8D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A156BF6-A361-4550-B648-31552DEE3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1C377D1-061C-4D45-AA0B-51AD68427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633B3B6-4B72-416D-B3FB-AF788DB6D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6F9A872-3ADA-4A17-8EDD-A1A9B0126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3AE08F3-01D1-4FAD-8268-9CCCCCD6B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9131094-773F-4621-A143-FDBCC2F7E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97212B0-E8FE-4769-9CFD-CEAC0B7FF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8C0074B-BFAA-457F-9412-72C356C87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DCB1271-99E8-486E-B52E-29CAF5F65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AD10F19-2DDF-4756-BD94-3D7FF1F4E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5B6E950-1613-40FD-B82C-F94FD4DC8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6E9E7D3-073B-4A8D-9332-EDCF0FC0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33A3081-4EDB-4BA6-B8C5-AD37A7EEC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A79CCCE-DCD7-45D8-B970-9E7415D7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78AD92D-DB69-4BF5-943A-C22B9E85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E959EF5-63D3-431E-B2B9-CDD3BD4AC34D}"/>
              </a:ext>
            </a:extLst>
          </p:cNvPr>
          <p:cNvGrpSpPr/>
          <p:nvPr/>
        </p:nvGrpSpPr>
        <p:grpSpPr>
          <a:xfrm>
            <a:off x="893837" y="3429000"/>
            <a:ext cx="976971" cy="2000484"/>
            <a:chOff x="1703742" y="3429000"/>
            <a:chExt cx="976971" cy="2000484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7F26CD71-64F6-491A-AAA3-0EA90160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F34AF717-D3B8-40CA-BC8A-1111F407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89E94A53-35FD-4E95-A9F8-E4D73CB18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E353CD85-814F-4935-871C-5DBA31DD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3D6F2B7-E574-4045-A3DB-2C80B99A9C7B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4A1CC69F-31E9-432D-BCFD-ED79B37B5B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85663"/>
      </p:ext>
    </p:extLst>
  </p:cSld>
  <p:clrMapOvr>
    <a:masterClrMapping/>
  </p:clrMapOvr>
  <p:transition spd="slow" advClick="0" advTm="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7153" y="1617653"/>
            <a:ext cx="4369824" cy="4216519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883D7BB4-A4CF-4A9C-92C1-088BA891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90" y="1617653"/>
            <a:ext cx="4369824" cy="421651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92DB098-46FA-4814-B656-F7A60FFCF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427" y="3914798"/>
            <a:ext cx="485843" cy="1514686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79F998A-E464-4FF1-A07A-A689841DA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3742" y="3919561"/>
            <a:ext cx="247685" cy="75258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239148A-92EC-45C4-82F2-D1EF21326E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028" y="3919561"/>
            <a:ext cx="247685" cy="752580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AB51FBF8-6E56-42EE-87B1-DC6998AFE5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069" y="3429000"/>
            <a:ext cx="476316" cy="504895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51E49C79-BA05-40CC-821A-E8A0ACA3B424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CB2516D-87BD-4E31-A1C2-124866254D6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3839FB-48E2-45A6-88AC-513404AC1745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4" name="TextBox 53">
            <a:hlinkClick r:id="rId7" action="ppaction://hlinksldjump"/>
            <a:extLst>
              <a:ext uri="{FF2B5EF4-FFF2-40B4-BE49-F238E27FC236}">
                <a16:creationId xmlns:a16="http://schemas.microsoft.com/office/drawing/2014/main" id="{EDBA2F76-493B-45E2-9D4D-3F2F3186AE65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A586F2-3353-4306-825E-8855C2EBAE3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57A92C9-70F7-41E5-9CB2-436DAE5FF5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2E214359-9B4A-4771-A2D9-299105D415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FF64276-0F42-496B-BBAB-F6F85F8748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6B41D0A-5C3A-4670-92E1-E81758225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79" name="Рисунок 78">
            <a:hlinkClick r:id="rId8" action="ppaction://hlinksldjump"/>
            <a:extLst>
              <a:ext uri="{FF2B5EF4-FFF2-40B4-BE49-F238E27FC236}">
                <a16:creationId xmlns:a16="http://schemas.microsoft.com/office/drawing/2014/main" id="{957611C9-706F-4DBC-8BDC-4F9BEB6C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583" y="1825635"/>
            <a:ext cx="4369824" cy="4216519"/>
          </a:xfrm>
          <a:prstGeom prst="rect">
            <a:avLst/>
          </a:prstGeom>
        </p:spPr>
      </p:pic>
      <p:pic>
        <p:nvPicPr>
          <p:cNvPr id="80" name="Рисунок 79">
            <a:hlinkClick r:id="rId8" action="ppaction://hlinksldjump"/>
            <a:extLst>
              <a:ext uri="{FF2B5EF4-FFF2-40B4-BE49-F238E27FC236}">
                <a16:creationId xmlns:a16="http://schemas.microsoft.com/office/drawing/2014/main" id="{E166B858-F2B5-4105-91CA-E4B550365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633" y="2033617"/>
            <a:ext cx="4369824" cy="421651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78E5F92E-9444-4D6E-BCF6-C8A4501531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EEF8C66-8E41-4232-8D80-A12531CC0A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AB6AB5FC-97C1-4BB2-9B81-0E8902EA6C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D1667409-1FAE-4200-BFF5-0EE5070223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57744F3-94F9-478C-81B1-325538ADDC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462B06C-635E-4144-99BD-40105CC922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0B7D2D92-53B0-42C1-BF55-123FDE67C2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324702D-FC96-4D39-AFC9-49F53A0AE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BFDDFA2-60A7-45BE-B464-1781FFBFBA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175CCF0-3CF3-4575-97BE-A675510888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4504EE5A-D60A-495E-8386-82A7ACB50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87EA86E6-64F6-44D3-9118-67C436A79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81EFD93E-4D88-4D04-B163-A7A9634428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1ACE1A11-6599-4A3C-AF5C-0D2ABBE53E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3448CD5-29DD-43FA-A1ED-83B9E496EE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938BEDD-5E05-4764-9FCB-0F0D3879F1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D685E8FA-8706-4AB8-882A-A12D8CFE64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CE1B5318-DF3C-4588-B043-FB0742DA49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8EE7667-602F-49E8-8742-0C1082886E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sp>
        <p:nvSpPr>
          <p:cNvPr id="3" name="Стрелка: вправо 2">
            <a:extLst>
              <a:ext uri="{FF2B5EF4-FFF2-40B4-BE49-F238E27FC236}">
                <a16:creationId xmlns:a16="http://schemas.microsoft.com/office/drawing/2014/main" id="{2DF7D6C9-A39F-4A3F-B35D-CB604359FC67}"/>
              </a:ext>
            </a:extLst>
          </p:cNvPr>
          <p:cNvSpPr/>
          <p:nvPr/>
        </p:nvSpPr>
        <p:spPr>
          <a:xfrm>
            <a:off x="8229601" y="3430131"/>
            <a:ext cx="1529371" cy="660524"/>
          </a:xfrm>
          <a:prstGeom prst="rightArrow">
            <a:avLst/>
          </a:prstGeom>
          <a:blipFill>
            <a:blip r:embed="rId9"/>
            <a:tile tx="0" ty="0" sx="100000" sy="100000" flip="none" algn="tl"/>
          </a:blipFill>
          <a:ln>
            <a:solidFill>
              <a:srgbClr val="99663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9B07A5B-6AFA-487A-BE73-C3CF8E0FBA3D}"/>
              </a:ext>
            </a:extLst>
          </p:cNvPr>
          <p:cNvSpPr txBox="1"/>
          <p:nvPr/>
        </p:nvSpPr>
        <p:spPr>
          <a:xfrm>
            <a:off x="8337933" y="3501617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Шахта</a:t>
            </a:r>
          </a:p>
        </p:txBody>
      </p:sp>
      <p:sp>
        <p:nvSpPr>
          <p:cNvPr id="42" name="Прямоугольник 41">
            <a:extLst>
              <a:ext uri="{FF2B5EF4-FFF2-40B4-BE49-F238E27FC236}">
                <a16:creationId xmlns:a16="http://schemas.microsoft.com/office/drawing/2014/main" id="{73011134-6DAF-4DE1-B8D1-11C92B84664D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967A8CE2-1041-4E42-8F73-43E88865BB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892705"/>
      </p:ext>
    </p:extLst>
  </p:cSld>
  <p:clrMapOvr>
    <a:masterClrMapping/>
  </p:clrMapOvr>
  <p:transition spd="slow" advClick="0" advTm="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883D7BB4-A4CF-4A9C-92C1-088BA891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74" name="Прямоугольник: скругленные углы 73">
            <a:extLst>
              <a:ext uri="{FF2B5EF4-FFF2-40B4-BE49-F238E27FC236}">
                <a16:creationId xmlns:a16="http://schemas.microsoft.com/office/drawing/2014/main" id="{4C3DDF2B-38AD-4358-9CFD-1D6C983CBDF4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4CB2516D-87BD-4E31-A1C2-124866254D6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F3839FB-48E2-45A6-88AC-513404AC1745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4" name="TextBox 53">
            <a:hlinkClick r:id="rId4" action="ppaction://hlinksldjump"/>
            <a:extLst>
              <a:ext uri="{FF2B5EF4-FFF2-40B4-BE49-F238E27FC236}">
                <a16:creationId xmlns:a16="http://schemas.microsoft.com/office/drawing/2014/main" id="{EDBA2F76-493B-45E2-9D4D-3F2F3186AE65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A586F2-3353-4306-825E-8855C2EBAE3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B57A92C9-70F7-41E5-9CB2-436DAE5FF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2E214359-9B4A-4771-A2D9-299105D415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FF64276-0F42-496B-BBAB-F6F85F874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A6B41D0A-5C3A-4670-92E1-E81758225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957611C9-706F-4DBC-8BDC-4F9BEB6C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78E5F92E-9444-4D6E-BCF6-C8A4501531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sp>
        <p:nvSpPr>
          <p:cNvPr id="2" name="Прямоугольник: скругленные углы 1">
            <a:hlinkClick r:id="rId5" action="ppaction://hlinksldjump"/>
            <a:extLst>
              <a:ext uri="{FF2B5EF4-FFF2-40B4-BE49-F238E27FC236}">
                <a16:creationId xmlns:a16="http://schemas.microsoft.com/office/drawing/2014/main" id="{9D02B4CE-F920-454E-9327-BDCCE6B9A662}"/>
              </a:ext>
            </a:extLst>
          </p:cNvPr>
          <p:cNvSpPr/>
          <p:nvPr/>
        </p:nvSpPr>
        <p:spPr>
          <a:xfrm>
            <a:off x="9059968" y="2881577"/>
            <a:ext cx="1542776" cy="2952595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9EEF8C66-8E41-4232-8D80-A12531CC0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AB6AB5FC-97C1-4BB2-9B81-0E8902EA6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D1667409-1FAE-4200-BFF5-0EE507022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957744F3-94F9-478C-81B1-325538ADDC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462B06C-635E-4144-99BD-40105CC92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0B7D2D92-53B0-42C1-BF55-123FDE67C2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324702D-FC96-4D39-AFC9-49F53A0AE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BBFDDFA2-60A7-45BE-B464-1781FFBFB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E175CCF0-3CF3-4575-97BE-A675510888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4504EE5A-D60A-495E-8386-82A7ACB50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87EA86E6-64F6-44D3-9118-67C436A79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81EFD93E-4D88-4D04-B163-A7A9634428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1ACE1A11-6599-4A3C-AF5C-0D2ABBE53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B3448CD5-29DD-43FA-A1ED-83B9E496E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938BEDD-5E05-4764-9FCB-0F0D3879F1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D685E8FA-8706-4AB8-882A-A12D8CFE6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CE1B5318-DF3C-4588-B043-FB0742DA4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8EE7667-602F-49E8-8742-0C1082886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F4ABFE6-81DE-4161-85DB-339613EA8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28" y="2141687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F706F21-E858-4291-8F26-695DD19CE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2932900"/>
            <a:ext cx="848411" cy="84841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C37D109-3CC5-424B-89D5-E532D9D55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3744571"/>
            <a:ext cx="848411" cy="848411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621A6EFE-ED5D-41C8-BF66-FEA9FAE71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4556242"/>
            <a:ext cx="848411" cy="848411"/>
          </a:xfrm>
          <a:prstGeom prst="rect">
            <a:avLst/>
          </a:prstGeom>
        </p:spPr>
      </p:pic>
      <p:grpSp>
        <p:nvGrpSpPr>
          <p:cNvPr id="76" name="Группа 75">
            <a:extLst>
              <a:ext uri="{FF2B5EF4-FFF2-40B4-BE49-F238E27FC236}">
                <a16:creationId xmlns:a16="http://schemas.microsoft.com/office/drawing/2014/main" id="{754B24B4-2273-4FC8-8ABF-2FB102D4E37F}"/>
              </a:ext>
            </a:extLst>
          </p:cNvPr>
          <p:cNvGrpSpPr/>
          <p:nvPr/>
        </p:nvGrpSpPr>
        <p:grpSpPr>
          <a:xfrm>
            <a:off x="2626870" y="3407140"/>
            <a:ext cx="1371380" cy="2000484"/>
            <a:chOff x="2293910" y="116650"/>
            <a:chExt cx="1371380" cy="2000484"/>
          </a:xfrm>
        </p:grpSpPr>
        <p:pic>
          <p:nvPicPr>
            <p:cNvPr id="81" name="Рисунок 80">
              <a:extLst>
                <a:ext uri="{FF2B5EF4-FFF2-40B4-BE49-F238E27FC236}">
                  <a16:creationId xmlns:a16="http://schemas.microsoft.com/office/drawing/2014/main" id="{F949071B-2A42-4EF8-A16B-BC527288A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1595" y="602448"/>
              <a:ext cx="485843" cy="1514686"/>
            </a:xfrm>
            <a:prstGeom prst="rect">
              <a:avLst/>
            </a:prstGeom>
          </p:spPr>
        </p:pic>
        <p:pic>
          <p:nvPicPr>
            <p:cNvPr id="82" name="Рисунок 81">
              <a:extLst>
                <a:ext uri="{FF2B5EF4-FFF2-40B4-BE49-F238E27FC236}">
                  <a16:creationId xmlns:a16="http://schemas.microsoft.com/office/drawing/2014/main" id="{94907E5E-D3A5-4AA2-93D3-5FD94E744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910" y="607211"/>
              <a:ext cx="247685" cy="752580"/>
            </a:xfrm>
            <a:prstGeom prst="rect">
              <a:avLst/>
            </a:prstGeom>
          </p:spPr>
        </p:pic>
        <p:pic>
          <p:nvPicPr>
            <p:cNvPr id="83" name="Рисунок 82">
              <a:extLst>
                <a:ext uri="{FF2B5EF4-FFF2-40B4-BE49-F238E27FC236}">
                  <a16:creationId xmlns:a16="http://schemas.microsoft.com/office/drawing/2014/main" id="{2712F6BF-E213-45A2-976E-F56440BB1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4237" y="116650"/>
              <a:ext cx="476316" cy="504895"/>
            </a:xfrm>
            <a:prstGeom prst="rect">
              <a:avLst/>
            </a:prstGeom>
          </p:spPr>
        </p:pic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FE5B5EC3-1D74-495A-9B33-FAA107211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272691">
              <a:off x="2509722" y="880791"/>
              <a:ext cx="1479127" cy="832009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1C7DEBDE-D8A6-4E18-929C-EBE394C60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3196" y="607211"/>
              <a:ext cx="247685" cy="752580"/>
            </a:xfrm>
            <a:prstGeom prst="rect">
              <a:avLst/>
            </a:prstGeom>
          </p:spPr>
        </p:pic>
      </p:grpSp>
      <p:sp>
        <p:nvSpPr>
          <p:cNvPr id="86" name="Прямоугольник 85">
            <a:extLst>
              <a:ext uri="{FF2B5EF4-FFF2-40B4-BE49-F238E27FC236}">
                <a16:creationId xmlns:a16="http://schemas.microsoft.com/office/drawing/2014/main" id="{5F33307B-412C-4CD2-993C-496C51419ABA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3E5903C7-1D4F-40E6-AA5B-44FFE16817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76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"/>
    </mc:Choice>
    <mc:Fallback xmlns="">
      <p:transition spd="slow" advTm="2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0E846D-C48B-494F-A7C8-EDDC9F8F3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B65A37-F3EC-4616-A36F-A6D51D2199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5C7F5E-A563-4192-951E-AE0EFDD97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6" name="Прямоугольник: скругленные углы 15">
            <a:extLst>
              <a:ext uri="{FF2B5EF4-FFF2-40B4-BE49-F238E27FC236}">
                <a16:creationId xmlns:a16="http://schemas.microsoft.com/office/drawing/2014/main" id="{FEAE94B6-5F7E-4C90-B9A2-E75C92413096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46EA6A-50ED-40EA-B41A-23859BC05C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D007A9-6DF0-43DC-A372-4343ACCD47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62BA23-0368-4BC4-B53F-461531448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534ADA2-D7D5-487F-A30F-897A7EB99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AAA9890-3526-40F6-8086-7F14E93BD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3144D16-88B2-4CDB-B1FE-A47CABE39F14}"/>
              </a:ext>
            </a:extLst>
          </p:cNvPr>
          <p:cNvGrpSpPr/>
          <p:nvPr/>
        </p:nvGrpSpPr>
        <p:grpSpPr>
          <a:xfrm>
            <a:off x="2141015" y="3937244"/>
            <a:ext cx="1371380" cy="2000484"/>
            <a:chOff x="7986051" y="3429000"/>
            <a:chExt cx="1371380" cy="2000484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29148B03-C7D5-4614-8373-EB9203E28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3736" y="3914798"/>
              <a:ext cx="485843" cy="1514686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348F81A5-0475-4C87-8471-DCB85E66F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051" y="3919561"/>
              <a:ext cx="247685" cy="752580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2754D84-E79C-41AA-91BC-B529D653B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378" y="3429000"/>
              <a:ext cx="476316" cy="504895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1F8A9BF6-5FEE-48FF-9E26-19EE6DE2C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272691">
              <a:off x="8201863" y="4193141"/>
              <a:ext cx="1479127" cy="832009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FD2EB1CC-E99E-4F3A-BC51-D050CD30A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5337" y="3919561"/>
              <a:ext cx="247685" cy="752580"/>
            </a:xfrm>
            <a:prstGeom prst="rect">
              <a:avLst/>
            </a:prstGeom>
          </p:spPr>
        </p:pic>
      </p:grp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70632D1-2426-4D8B-8E46-96CB62616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pic>
        <p:nvPicPr>
          <p:cNvPr id="3" name="Рисунок 2">
            <a:hlinkClick r:id="rId8" action="ppaction://hlinksldjump"/>
            <a:extLst>
              <a:ext uri="{FF2B5EF4-FFF2-40B4-BE49-F238E27FC236}">
                <a16:creationId xmlns:a16="http://schemas.microsoft.com/office/drawing/2014/main" id="{DB10B35C-E9AA-4703-A102-0F5D8E1DCC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34783" y1="55435" x2="34103" y2="54212"/>
                        <a14:foregroundMark x1="38315" y1="42799" x2="37636" y2="41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01" y="5180385"/>
            <a:ext cx="1102053" cy="1102053"/>
          </a:xfrm>
          <a:prstGeom prst="rect">
            <a:avLst/>
          </a:prstGeom>
        </p:spPr>
      </p:pic>
      <p:sp>
        <p:nvSpPr>
          <p:cNvPr id="28" name="Прямоугольник 27">
            <a:extLst>
              <a:ext uri="{FF2B5EF4-FFF2-40B4-BE49-F238E27FC236}">
                <a16:creationId xmlns:a16="http://schemas.microsoft.com/office/drawing/2014/main" id="{6034BAEB-9DC3-4150-B251-BB9A1EBF6583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6E97ACB3-E09B-457E-B634-37E098A588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7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C8C6C-2456-4ED5-A06C-662F76D9F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489"/>
            <a:ext cx="1624847" cy="14285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A9D0B8-D3AC-4F49-B8EE-4FD996A89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47" y="5429488"/>
            <a:ext cx="1624847" cy="14285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699FE6-FE13-4706-8381-E8CB08013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4" y="5429487"/>
            <a:ext cx="1624847" cy="14285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074F71E-CDEB-4B7D-AA2A-6F752793C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41" y="5429486"/>
            <a:ext cx="1624847" cy="1428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EE3936-0CAE-4C4F-97E6-05C3E81B4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88" y="5429485"/>
            <a:ext cx="1624847" cy="14285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BD3112-C038-4B61-8524-F1BA31367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35" y="5429484"/>
            <a:ext cx="1624847" cy="14285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CA9538C-0749-4AC7-AB8A-CCAE3529D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82" y="5429483"/>
            <a:ext cx="1624847" cy="142851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ED7D9D-4BAC-452C-8746-E61A5E293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29" y="5429482"/>
            <a:ext cx="1624847" cy="142851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38717" y="0"/>
            <a:ext cx="12747279" cy="54294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BBDEEF-1A81-4FF4-8ECE-45D4C751768C}"/>
              </a:ext>
            </a:extLst>
          </p:cNvPr>
          <p:cNvGrpSpPr/>
          <p:nvPr/>
        </p:nvGrpSpPr>
        <p:grpSpPr>
          <a:xfrm>
            <a:off x="7986051" y="3429000"/>
            <a:ext cx="976971" cy="2000484"/>
            <a:chOff x="1703742" y="3429000"/>
            <a:chExt cx="976971" cy="2000484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92DB098-46FA-4814-B656-F7A60FFCF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679F998A-E464-4FF1-A07A-A689841D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B239148A-92EC-45C4-82F2-D1EF2132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AB51FBF8-6E56-42EE-87B1-DC6998AF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86" y="2263006"/>
            <a:ext cx="848410" cy="84841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078FBEF-95A2-4600-8D3A-B23B319C7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769" y="1442122"/>
            <a:ext cx="876120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3116F85-83E5-4277-9E8F-86DC75F22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067" y="1442121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A3A11F5-9B49-4D47-82DC-5945E6A95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656" y="1442113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F91666A2-9D8E-48C1-A446-C2241F9A6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100" y="1428517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829" y="2249090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09CA8E3-6C1A-416F-BDB0-CF205E3757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80" y="2263005"/>
            <a:ext cx="848410" cy="848417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6D4D21B-5B29-40C1-BBCF-22A91C720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541" y="2276769"/>
            <a:ext cx="848410" cy="84841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3942391-8B53-4331-9A09-32AE1BF318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51" y="2276769"/>
            <a:ext cx="848410" cy="848417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FD7190F3-1E9C-42EB-8FB0-F9B93D62E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716" y="3111097"/>
            <a:ext cx="848410" cy="84841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5146D69-89EC-4E6A-9930-06443D30BE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131" y="3111933"/>
            <a:ext cx="848410" cy="848417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ABA6FDB-159D-4ACC-B79B-EE7FEAD51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46" y="3112769"/>
            <a:ext cx="848410" cy="84841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3D603E15-DDAE-4150-9C86-19D5D3263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453" y="3113605"/>
            <a:ext cx="848410" cy="848417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AE4174E-7EE9-479C-AA57-9A0495FB2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38" y="3957005"/>
            <a:ext cx="848410" cy="84841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7D03089-9187-483F-8241-2FBE35A14B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98" y="3958678"/>
            <a:ext cx="848410" cy="848417"/>
          </a:xfrm>
          <a:prstGeom prst="rect">
            <a:avLst/>
          </a:prstGeom>
        </p:spPr>
      </p:pic>
      <p:pic>
        <p:nvPicPr>
          <p:cNvPr id="41" name="Рисунок 40">
            <a:hlinkClick r:id="rId8" action="ppaction://hlinksldjump"/>
            <a:extLst>
              <a:ext uri="{FF2B5EF4-FFF2-40B4-BE49-F238E27FC236}">
                <a16:creationId xmlns:a16="http://schemas.microsoft.com/office/drawing/2014/main" id="{EBF79927-8C52-47B2-9D4F-ADA48DDA3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75" y="3957842"/>
            <a:ext cx="848410" cy="848417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9AFD6328-908B-4A0D-833E-99B5B277D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152" y="3957006"/>
            <a:ext cx="848410" cy="848417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12A1B59-BCC5-4BEF-B71E-3A925A74E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770" y="4581065"/>
            <a:ext cx="848410" cy="848417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3788D52-6DC9-4599-A5C7-C8CFA049F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149" y="4581063"/>
            <a:ext cx="848410" cy="848417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402270CB-EF81-4A85-90FD-E4ACF26B6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617" y="4582413"/>
            <a:ext cx="848410" cy="848417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2AB3C9BC-E43A-471D-9449-3E1574149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828" y="4581064"/>
            <a:ext cx="848410" cy="848417"/>
          </a:xfrm>
          <a:prstGeom prst="rect">
            <a:avLst/>
          </a:prstGeom>
        </p:spPr>
      </p:pic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40089A0-1383-4DC8-AA5D-17B20C5BB1BB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18CA97-427E-4AD2-ACB4-7E67356D181D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0" name="TextBox 49">
            <a:hlinkClick r:id="rId9" action="ppaction://hlinksldjump"/>
            <a:extLst>
              <a:ext uri="{FF2B5EF4-FFF2-40B4-BE49-F238E27FC236}">
                <a16:creationId xmlns:a16="http://schemas.microsoft.com/office/drawing/2014/main" id="{2BC50255-4B8C-41CB-9B4F-70C7A18E8C78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E7C9ED5-9E2B-4756-8F50-EDCD3E0B0C0F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2" name="Группа 51">
            <a:extLst>
              <a:ext uri="{FF2B5EF4-FFF2-40B4-BE49-F238E27FC236}">
                <a16:creationId xmlns:a16="http://schemas.microsoft.com/office/drawing/2014/main" id="{E4861BD9-8DC4-4567-99D6-C5951D770C19}"/>
              </a:ext>
            </a:extLst>
          </p:cNvPr>
          <p:cNvGrpSpPr/>
          <p:nvPr/>
        </p:nvGrpSpPr>
        <p:grpSpPr>
          <a:xfrm>
            <a:off x="11109712" y="3429000"/>
            <a:ext cx="976971" cy="2000484"/>
            <a:chOff x="1703742" y="3429000"/>
            <a:chExt cx="976971" cy="2000484"/>
          </a:xfrm>
        </p:grpSpPr>
        <p:pic>
          <p:nvPicPr>
            <p:cNvPr id="53" name="Рисунок 52">
              <a:extLst>
                <a:ext uri="{FF2B5EF4-FFF2-40B4-BE49-F238E27FC236}">
                  <a16:creationId xmlns:a16="http://schemas.microsoft.com/office/drawing/2014/main" id="{55C6529B-3ED5-4D16-A5A8-CB6D4F711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4FC87214-8090-41DF-A27D-646E28056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55" name="Рисунок 54">
              <a:extLst>
                <a:ext uri="{FF2B5EF4-FFF2-40B4-BE49-F238E27FC236}">
                  <a16:creationId xmlns:a16="http://schemas.microsoft.com/office/drawing/2014/main" id="{A9EA6519-7484-4490-A096-D7335A65F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ABC10F47-D4D8-45E9-8F27-C4AF83A42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AA413B4-FF84-4AC8-92AF-5DE924F13E83}"/>
              </a:ext>
            </a:extLst>
          </p:cNvPr>
          <p:cNvSpPr txBox="1"/>
          <p:nvPr/>
        </p:nvSpPr>
        <p:spPr>
          <a:xfrm>
            <a:off x="10632896" y="2884258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90D771FA-ED04-47E7-87FA-89F1565EE55C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67352136-A10A-46BD-ACEB-E218686DECD0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Прямоугольник 59">
            <a:hlinkClick r:id="rId10" action="ppaction://hlinksldjump"/>
            <a:extLst>
              <a:ext uri="{FF2B5EF4-FFF2-40B4-BE49-F238E27FC236}">
                <a16:creationId xmlns:a16="http://schemas.microsoft.com/office/drawing/2014/main" id="{F8BF226A-2A41-4C1A-B51E-5F0E5EB6C1BE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13076365"/>
      </p:ext>
    </p:extLst>
  </p:cSld>
  <p:clrMapOvr>
    <a:masterClrMapping/>
  </p:clrMapOvr>
  <p:transition spd="slow" advClick="0" advTm="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0E846D-C48B-494F-A7C8-EDDC9F8F3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222978"/>
            <a:ext cx="6096000" cy="314325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9B65A37-F3EC-4616-A36F-A6D51D2199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7876"/>
            <a:ext cx="6626269" cy="350985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775C7F5E-A563-4192-951E-AE0EFDD97B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272"/>
            <a:ext cx="6626269" cy="3509852"/>
          </a:xfrm>
          <a:prstGeom prst="rect">
            <a:avLst/>
          </a:prstGeom>
        </p:spPr>
      </p:pic>
      <p:sp>
        <p:nvSpPr>
          <p:cNvPr id="16" name="Прямоугольник: скругленные углы 15">
            <a:hlinkClick r:id="rId6" action="ppaction://hlinksldjump"/>
            <a:extLst>
              <a:ext uri="{FF2B5EF4-FFF2-40B4-BE49-F238E27FC236}">
                <a16:creationId xmlns:a16="http://schemas.microsoft.com/office/drawing/2014/main" id="{FEAE94B6-5F7E-4C90-B9A2-E75C92413096}"/>
              </a:ext>
            </a:extLst>
          </p:cNvPr>
          <p:cNvSpPr/>
          <p:nvPr/>
        </p:nvSpPr>
        <p:spPr>
          <a:xfrm>
            <a:off x="468701" y="3238346"/>
            <a:ext cx="1542776" cy="3143250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19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146EA6A-50ED-40EA-B41A-23859BC05C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-2222978"/>
            <a:ext cx="6096000" cy="314325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BD007A9-6DF0-43DC-A372-4343ACCD47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728"/>
            <a:ext cx="6096000" cy="31432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D62BA23-0368-4BC4-B53F-461531448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937728"/>
            <a:ext cx="6096000" cy="3143250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3534ADA2-D7D5-487F-A30F-897A7EB99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2427876"/>
            <a:ext cx="6361136" cy="3509852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AAA9890-3526-40F6-8086-7F14E93BD7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65" y="920272"/>
            <a:ext cx="6361136" cy="3509852"/>
          </a:xfrm>
          <a:prstGeom prst="rect">
            <a:avLst/>
          </a:prstGeom>
        </p:spPr>
      </p:pic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A3144D16-88B2-4CDB-B1FE-A47CABE39F14}"/>
              </a:ext>
            </a:extLst>
          </p:cNvPr>
          <p:cNvGrpSpPr/>
          <p:nvPr/>
        </p:nvGrpSpPr>
        <p:grpSpPr>
          <a:xfrm>
            <a:off x="2141015" y="3937244"/>
            <a:ext cx="1371380" cy="2000484"/>
            <a:chOff x="7986051" y="3429000"/>
            <a:chExt cx="1371380" cy="2000484"/>
          </a:xfrm>
        </p:grpSpPr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29148B03-C7D5-4614-8373-EB9203E28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3736" y="3914798"/>
              <a:ext cx="485843" cy="1514686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348F81A5-0475-4C87-8471-DCB85E66FC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6051" y="3919561"/>
              <a:ext cx="247685" cy="752580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2754D84-E79C-41AA-91BC-B529D653B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378" y="3429000"/>
              <a:ext cx="476316" cy="504895"/>
            </a:xfrm>
            <a:prstGeom prst="rect">
              <a:avLst/>
            </a:prstGeom>
          </p:spPr>
        </p:pic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1F8A9BF6-5FEE-48FF-9E26-19EE6DE2C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272691">
              <a:off x="8201863" y="4193141"/>
              <a:ext cx="1479127" cy="832009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FD2EB1CC-E99E-4F3A-BC51-D050CD30A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5337" y="3919561"/>
              <a:ext cx="247685" cy="752580"/>
            </a:xfrm>
            <a:prstGeom prst="rect">
              <a:avLst/>
            </a:prstGeom>
          </p:spPr>
        </p:pic>
      </p:grpSp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F70632D1-2426-4D8B-8E46-96CB62616E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543010" y="1924174"/>
            <a:ext cx="6358515" cy="314325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B10B35C-E9AA-4703-A102-0F5D8E1DCC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4783" y1="55435" x2="34103" y2="54212"/>
                        <a14:foregroundMark x1="38315" y1="42799" x2="37636" y2="41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379" y="-3239906"/>
            <a:ext cx="12976083" cy="13471410"/>
          </a:xfrm>
          <a:prstGeom prst="rect">
            <a:avLst/>
          </a:prstGeom>
        </p:spPr>
      </p:pic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1C04B0D9-81A7-4221-9939-AA01C42E3226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F264E88-5CD4-4F29-A19D-254EB1FEBF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pic>
        <p:nvPicPr>
          <p:cNvPr id="2" name="plants_vs_zombies_16 - Zombotany (unreleased track)">
            <a:hlinkClick r:id="" action="ppaction://media"/>
            <a:extLst>
              <a:ext uri="{FF2B5EF4-FFF2-40B4-BE49-F238E27FC236}">
                <a16:creationId xmlns:a16="http://schemas.microsoft.com/office/drawing/2014/main" id="{665CE15B-EAB9-47ED-B906-09F30CE9A43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9928"/>
                  <p14:fade out="150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2953198" y="-2222978"/>
            <a:ext cx="609600" cy="609600"/>
          </a:xfrm>
          <a:prstGeom prst="rect">
            <a:avLst/>
          </a:prstGeom>
        </p:spPr>
      </p:pic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6E118A19-80D5-4141-A019-C4E28159A2ED}"/>
              </a:ext>
            </a:extLst>
          </p:cNvPr>
          <p:cNvSpPr/>
          <p:nvPr/>
        </p:nvSpPr>
        <p:spPr>
          <a:xfrm>
            <a:off x="8296291" y="44313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1813602-2F70-4A29-B305-FBB7D6B534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4783" y1="55435" x2="34103" y2="54212"/>
                        <a14:foregroundMark x1="38315" y1="42799" x2="37636" y2="41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315" y="169481"/>
            <a:ext cx="1810182" cy="18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4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8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800"/>
                            </p:stCondLst>
                            <p:childTnLst>
                              <p:par>
                                <p:cTn id="13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98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098E14-EECA-4D81-BBC3-E4B4E6696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hlinkClick r:id="rId2" action="ppaction://hlinksldjump"/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hlinkClick r:id="rId2" action="ppaction://hlinksldjump"/>
            <a:extLst>
              <a:ext uri="{FF2B5EF4-FFF2-40B4-BE49-F238E27FC236}">
                <a16:creationId xmlns:a16="http://schemas.microsoft.com/office/drawing/2014/main" id="{F0E8F1F2-1204-4879-BC10-9FFBD19BA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sp>
        <p:nvSpPr>
          <p:cNvPr id="64" name="Прямоугольник: скругленные углы 63">
            <a:extLst>
              <a:ext uri="{FF2B5EF4-FFF2-40B4-BE49-F238E27FC236}">
                <a16:creationId xmlns:a16="http://schemas.microsoft.com/office/drawing/2014/main" id="{A6D0430E-9CD3-4A05-B06F-2D0A78F87131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1424628-9E9E-4585-AF51-3A3D512A0E4E}"/>
              </a:ext>
            </a:extLst>
          </p:cNvPr>
          <p:cNvSpPr/>
          <p:nvPr/>
        </p:nvSpPr>
        <p:spPr>
          <a:xfrm>
            <a:off x="9059968" y="2881577"/>
            <a:ext cx="1542776" cy="2952595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D154D45-E2CD-42A9-BDE4-8EE408255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28" y="2141687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CEDF2BA-183D-4219-9BD9-0C214B786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2932900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F3B1C09-EA71-49A9-8CF2-B1BB9A0EF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3744571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0DE524B4-5928-4030-B6D4-63F47F5B5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4556242"/>
            <a:ext cx="848411" cy="848411"/>
          </a:xfrm>
          <a:prstGeom prst="rect">
            <a:avLst/>
          </a:prstGeom>
        </p:spPr>
      </p:pic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6262D497-ECDE-4EA0-8E42-19B96513C339}"/>
              </a:ext>
            </a:extLst>
          </p:cNvPr>
          <p:cNvGrpSpPr/>
          <p:nvPr/>
        </p:nvGrpSpPr>
        <p:grpSpPr>
          <a:xfrm flipH="1">
            <a:off x="8710854" y="3413983"/>
            <a:ext cx="976768" cy="2000484"/>
            <a:chOff x="1703742" y="3429000"/>
            <a:chExt cx="976971" cy="2000484"/>
          </a:xfrm>
        </p:grpSpPr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B26FCFD3-D6FC-4C09-B75F-12B2E8A5C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EA75E2E5-5D79-43B1-8DD8-A7F50780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02AF7727-0485-48EB-834A-B29ED9322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0C524B85-DB3A-4F17-886E-638BEF7CC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258A701B-0159-40DE-9358-329CC64F4C77}"/>
              </a:ext>
            </a:extLst>
          </p:cNvPr>
          <p:cNvGrpSpPr/>
          <p:nvPr/>
        </p:nvGrpSpPr>
        <p:grpSpPr>
          <a:xfrm flipH="1">
            <a:off x="5224777" y="1629448"/>
            <a:ext cx="2561032" cy="2106886"/>
            <a:chOff x="6632802" y="-2640512"/>
            <a:chExt cx="2476467" cy="2106886"/>
          </a:xfrm>
        </p:grpSpPr>
        <p:sp>
          <p:nvSpPr>
            <p:cNvPr id="62" name="Полилиния: фигура 61">
              <a:extLst>
                <a:ext uri="{FF2B5EF4-FFF2-40B4-BE49-F238E27FC236}">
                  <a16:creationId xmlns:a16="http://schemas.microsoft.com/office/drawing/2014/main" id="{A7F20F00-4CAB-4A74-9CBD-3F880B414A0B}"/>
                </a:ext>
              </a:extLst>
            </p:cNvPr>
            <p:cNvSpPr/>
            <p:nvPr/>
          </p:nvSpPr>
          <p:spPr>
            <a:xfrm rot="20973980">
              <a:off x="6656396" y="-2640512"/>
              <a:ext cx="472141" cy="1497041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581021C2-83EE-4E8B-9213-5D1F86AA41D5}"/>
                </a:ext>
              </a:extLst>
            </p:cNvPr>
            <p:cNvSpPr/>
            <p:nvPr/>
          </p:nvSpPr>
          <p:spPr>
            <a:xfrm>
              <a:off x="6632802" y="-1987672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ВНИМАНИЕ!</a:t>
              </a:r>
              <a:br>
                <a:rPr lang="ru-RU" dirty="0">
                  <a:solidFill>
                    <a:schemeClr val="tx1"/>
                  </a:solidFill>
                </a:rPr>
              </a:br>
              <a:r>
                <a:rPr lang="ru-RU" dirty="0">
                  <a:solidFill>
                    <a:schemeClr val="tx1"/>
                  </a:solidFill>
                </a:rPr>
                <a:t>БЫСТРО ПРОЙДИТЕ В КОМНАТУ СОБРАНИЙ!</a:t>
              </a:r>
            </a:p>
          </p:txBody>
        </p:sp>
      </p:grp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3B20485D-D999-4B33-8F8C-0024D5721DC1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07E02CAE-8B6E-4F05-8876-718632EC1C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9147B293-9BFD-4854-B860-ECCE8687B79E}"/>
              </a:ext>
            </a:extLst>
          </p:cNvPr>
          <p:cNvSpPr/>
          <p:nvPr/>
        </p:nvSpPr>
        <p:spPr>
          <a:xfrm>
            <a:off x="8296291" y="44313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A4E4EC91-619C-4768-B97F-AE2C82457B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4783" y1="55435" x2="34103" y2="54212"/>
                        <a14:foregroundMark x1="38315" y1="42799" x2="37636" y2="41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315" y="169481"/>
            <a:ext cx="1810182" cy="18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90073"/>
      </p:ext>
    </p:extLst>
  </p:cSld>
  <p:clrMapOvr>
    <a:masterClrMapping/>
  </p:clrMapOvr>
  <p:transition spd="slow" advClick="0" advTm="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1AE4269-BF75-419E-8A4A-788DEF73B4EB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hlinkClick r:id="rId2" action="ppaction://hlinksldjump"/>
            <a:extLst>
              <a:ext uri="{FF2B5EF4-FFF2-40B4-BE49-F238E27FC236}">
                <a16:creationId xmlns:a16="http://schemas.microsoft.com/office/drawing/2014/main" id="{B315EF36-47DA-49FF-944C-E01F34879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77153" y="1617653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hlinkClick r:id="rId2" action="ppaction://hlinksldjump"/>
            <a:extLst>
              <a:ext uri="{FF2B5EF4-FFF2-40B4-BE49-F238E27FC236}">
                <a16:creationId xmlns:a16="http://schemas.microsoft.com/office/drawing/2014/main" id="{22E625D1-04EB-4D1F-B005-F5FFBFF9C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5090" y="1617653"/>
            <a:ext cx="4369824" cy="42165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45D866B-C915-48DF-8236-676B7B3E08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3923C9D-F95A-4DF9-9F1F-163DBFBBAF5D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445A6E-3BD5-43A5-A6AB-B0FBAB4D81E0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2F3E4-4006-44A5-B001-6EF696A9719C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93FB27BA-7EC9-4D73-92F9-5E16529019D5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95F6C0-EA55-495C-80E2-82F23BFCE61D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12FAFD2-A47F-497B-9E45-22BDCC505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ABDC6A5-EA27-468B-89F0-E95EF251A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F8476FD-E196-467A-8053-112D82431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434B34E-2628-4CCE-A127-ABF4C3527E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08C800FE-0697-4937-B616-A73CED975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7583" y="1825635"/>
            <a:ext cx="4369824" cy="421651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15FA15C-D5BC-4881-86F5-3B3D7162A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4633" y="2033617"/>
            <a:ext cx="4369824" cy="421651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C5102F1-389D-447D-A136-CADA305AD3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78C3DB1-B3C6-4F4C-A647-B41C7382CD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D74893F-DDA2-4128-9C30-7719B8411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A557156F-49C5-4A18-8E9F-20A25607AC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36B39E50-4AB1-428E-9E9E-2095ECED81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13CB6A39-D5C9-4D29-8025-783D2227B5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DDE6F993-EEF1-4A40-8203-617FBAA1F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18191240-7F71-4043-8CC8-282BE5C85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A13AB2E-B687-4198-9ABA-E028A2F048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DCEB0669-3BA2-4462-ACA2-BEB25CA5B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25938E2-A8D2-4F03-8CDF-846F0CD9B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E34E026A-B69C-4195-A646-8BB03DF79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D15B3855-AEB2-417D-808E-4616F5DC13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F3A33CF3-63DF-40D7-9314-1265AFDB8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2647524-8D75-41EF-B037-81B031AD8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26258286-D900-44E5-ABAF-97613EAEB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0B8549DF-6B8F-4119-B8E8-62DAC097F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233AC6F0-3649-4C7C-AABD-4B06385AA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84E355A-B159-44D8-8C09-F5DD8F9FE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sp>
        <p:nvSpPr>
          <p:cNvPr id="42" name="Стрелка: вправо 41">
            <a:extLst>
              <a:ext uri="{FF2B5EF4-FFF2-40B4-BE49-F238E27FC236}">
                <a16:creationId xmlns:a16="http://schemas.microsoft.com/office/drawing/2014/main" id="{72969293-03D8-455D-B5DF-4F7704DCC16E}"/>
              </a:ext>
            </a:extLst>
          </p:cNvPr>
          <p:cNvSpPr/>
          <p:nvPr/>
        </p:nvSpPr>
        <p:spPr>
          <a:xfrm>
            <a:off x="8229601" y="3430131"/>
            <a:ext cx="1529371" cy="660524"/>
          </a:xfrm>
          <a:prstGeom prst="rightArrow">
            <a:avLst/>
          </a:prstGeom>
          <a:blipFill>
            <a:blip r:embed="rId6"/>
            <a:tile tx="0" ty="0" sx="100000" sy="100000" flip="none" algn="tl"/>
          </a:blipFill>
          <a:ln>
            <a:solidFill>
              <a:srgbClr val="99663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65DF52B-EE55-4CEF-9B7F-00B899B847B6}"/>
              </a:ext>
            </a:extLst>
          </p:cNvPr>
          <p:cNvSpPr txBox="1"/>
          <p:nvPr/>
        </p:nvSpPr>
        <p:spPr>
          <a:xfrm>
            <a:off x="8337933" y="3501617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Шахта</a:t>
            </a:r>
          </a:p>
        </p:txBody>
      </p:sp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52B1881D-8816-4D0E-84EB-972E9456B6C0}"/>
              </a:ext>
            </a:extLst>
          </p:cNvPr>
          <p:cNvGrpSpPr/>
          <p:nvPr/>
        </p:nvGrpSpPr>
        <p:grpSpPr>
          <a:xfrm>
            <a:off x="9983181" y="3429000"/>
            <a:ext cx="976971" cy="2000484"/>
            <a:chOff x="1703742" y="3429000"/>
            <a:chExt cx="976971" cy="2000484"/>
          </a:xfrm>
        </p:grpSpPr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14FEE140-F16F-4B1B-9979-3C8C733F2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7E4E241E-DDFA-4769-9A68-0F83BD069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3929CFE2-0740-4D36-8EE1-447779637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B0899EBB-6C96-41B3-ACE6-F200D2381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CF48B35E-BEBA-459B-B4A7-0A164A251FF6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0C4BE2B-2574-4880-BC6A-D258BDCCF1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08FB12B1-83AC-478F-88FC-7C396F49975D}"/>
              </a:ext>
            </a:extLst>
          </p:cNvPr>
          <p:cNvSpPr/>
          <p:nvPr/>
        </p:nvSpPr>
        <p:spPr>
          <a:xfrm>
            <a:off x="8296291" y="44313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14A40633-6D3E-437A-8661-0CAEFCBF38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4783" y1="55435" x2="34103" y2="54212"/>
                        <a14:foregroundMark x1="38315" y1="42799" x2="37636" y2="41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315" y="169481"/>
            <a:ext cx="1810182" cy="18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50406"/>
      </p:ext>
    </p:extLst>
  </p:cSld>
  <p:clrMapOvr>
    <a:masterClrMapping/>
  </p:clrMapOvr>
  <p:transition spd="slow" advClick="0" advTm="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10F627-C226-4410-8C67-A67FA392C820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 dirty="0"/>
          </a:p>
        </p:txBody>
      </p:sp>
      <p:pic>
        <p:nvPicPr>
          <p:cNvPr id="5" name="Рисунок 4">
            <a:hlinkClick r:id="rId2" action="ppaction://hlinksldjump"/>
            <a:extLst>
              <a:ext uri="{FF2B5EF4-FFF2-40B4-BE49-F238E27FC236}">
                <a16:creationId xmlns:a16="http://schemas.microsoft.com/office/drawing/2014/main" id="{36C20689-F27B-4202-AD4E-154C22CC2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hlinkClick r:id="rId2" action="ppaction://hlinksldjump"/>
            <a:extLst>
              <a:ext uri="{FF2B5EF4-FFF2-40B4-BE49-F238E27FC236}">
                <a16:creationId xmlns:a16="http://schemas.microsoft.com/office/drawing/2014/main" id="{23A37B98-8D8B-4C50-AA27-58E47F482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0BBB85-6B00-434E-8ADC-4BFC72308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0E2B180-B87F-47DA-9B45-22600CD98E6B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16F1C6-2F04-4626-BA71-7E7B1E1816FD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9BD06-F5A1-484A-80A7-3E908FFC05E6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12A56873-1985-4522-A551-E1F1E11DD11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9FC68-FFED-4B6D-8677-A2F3DA4276F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90722DA-A29B-4527-94B5-D1E3DB048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A5D24FE-16E6-43AA-A125-C43CA00EF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3AEA60-244C-4245-816F-25B36341B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3CDADED-4743-426A-B86B-54D745E66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E986072-D492-4740-BB49-DB3EBC962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436A22D-05EA-4CDB-BCC7-28D2BA88A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77" y="2033617"/>
            <a:ext cx="4369824" cy="421651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6260F9-BD20-4C30-9A12-1CB9D46E9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7C77EDA-58F3-4636-83B8-DCAA61513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47C3415-CA6E-474E-9B5B-7E5813289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41DD1A1-4843-4FB0-8A14-E03D45A8D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A156BF6-A361-4550-B648-31552DEE3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1C377D1-061C-4D45-AA0B-51AD68427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633B3B6-4B72-416D-B3FB-AF788DB6D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6F9A872-3ADA-4A17-8EDD-A1A9B0126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3AE08F3-01D1-4FAD-8268-9CCCCCD6B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9131094-773F-4621-A143-FDBCC2F7E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97212B0-E8FE-4769-9CFD-CEAC0B7FF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8C0074B-BFAA-457F-9412-72C356C87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DCB1271-99E8-486E-B52E-29CAF5F65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AD10F19-2DDF-4756-BD94-3D7FF1F4E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5B6E950-1613-40FD-B82C-F94FD4DC8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6E9E7D3-073B-4A8D-9332-EDCF0FC01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33A3081-4EDB-4BA6-B8C5-AD37A7EEC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A79CCCE-DCD7-45D8-B970-9E7415D76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78AD92D-DB69-4BF5-943A-C22B9E85F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E959EF5-63D3-431E-B2B9-CDD3BD4AC34D}"/>
              </a:ext>
            </a:extLst>
          </p:cNvPr>
          <p:cNvGrpSpPr/>
          <p:nvPr/>
        </p:nvGrpSpPr>
        <p:grpSpPr>
          <a:xfrm>
            <a:off x="9802818" y="3429000"/>
            <a:ext cx="976971" cy="2000484"/>
            <a:chOff x="1703742" y="3429000"/>
            <a:chExt cx="976971" cy="2000484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7F26CD71-64F6-491A-AAA3-0EA90160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F34AF717-D3B8-40CA-BC8A-1111F407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89E94A53-35FD-4E95-A9F8-E4D73CB18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E353CD85-814F-4935-871C-5DBA31DD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3D6F2B7-E574-4045-A3DB-2C80B99A9C7B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4A1CC69F-31E9-432D-BCFD-ED79B37B5B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661E8D26-1A11-4784-BA43-91EE894FCE32}"/>
              </a:ext>
            </a:extLst>
          </p:cNvPr>
          <p:cNvSpPr/>
          <p:nvPr/>
        </p:nvSpPr>
        <p:spPr>
          <a:xfrm>
            <a:off x="8296291" y="44313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1DC6DEC7-F8A8-44A7-B55A-1AC14E6AC8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4783" y1="55435" x2="34103" y2="54212"/>
                        <a14:foregroundMark x1="38315" y1="42799" x2="37636" y2="41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315" y="169481"/>
            <a:ext cx="1810182" cy="18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06197"/>
      </p:ext>
    </p:extLst>
  </p:cSld>
  <p:clrMapOvr>
    <a:masterClrMapping/>
  </p:clrMapOvr>
  <p:transition spd="slow" advClick="0" advTm="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CAFEFF6E-F34C-4CB4-945B-8D80299B0507}"/>
              </a:ext>
            </a:extLst>
          </p:cNvPr>
          <p:cNvSpPr/>
          <p:nvPr/>
        </p:nvSpPr>
        <p:spPr>
          <a:xfrm>
            <a:off x="-156394" y="0"/>
            <a:ext cx="8313624" cy="542948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708FA7-8A8B-49E2-A99E-4C102C7F1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489"/>
            <a:ext cx="1624847" cy="14285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60502B-8AC1-4CC3-B3A3-F645D902E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47" y="5429488"/>
            <a:ext cx="1624847" cy="14285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63BC4D-2EA8-44E6-8BC6-99DAB5F5D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4" y="5429487"/>
            <a:ext cx="1624847" cy="14285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5D7094-8BB2-4A51-BC53-BD7E75047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41" y="5429486"/>
            <a:ext cx="1624847" cy="14285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73F7B6-6A9B-4579-93C9-17DCC09BD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88" y="5429485"/>
            <a:ext cx="1624847" cy="1428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DD15BC-1A23-4C18-A35C-A23D5BCB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35" y="5429484"/>
            <a:ext cx="1624847" cy="14285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79F4F5-D378-49C7-93F8-32841BFCD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82" y="5429483"/>
            <a:ext cx="1624847" cy="14285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5713D2-A591-4C31-B189-77780BE16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29" y="5429482"/>
            <a:ext cx="1624847" cy="1428511"/>
          </a:xfrm>
          <a:prstGeom prst="rect">
            <a:avLst/>
          </a:prstGeom>
        </p:spPr>
      </p:pic>
      <p:sp>
        <p:nvSpPr>
          <p:cNvPr id="12" name="Прямоугольник 11">
            <a:hlinkClick r:id="rId3" action="ppaction://hlinksldjump"/>
            <a:extLst>
              <a:ext uri="{FF2B5EF4-FFF2-40B4-BE49-F238E27FC236}">
                <a16:creationId xmlns:a16="http://schemas.microsoft.com/office/drawing/2014/main" id="{A98FBECA-5919-49C6-9ACC-0459613EF348}"/>
              </a:ext>
            </a:extLst>
          </p:cNvPr>
          <p:cNvSpPr/>
          <p:nvPr/>
        </p:nvSpPr>
        <p:spPr>
          <a:xfrm>
            <a:off x="8124235" y="0"/>
            <a:ext cx="4584327" cy="542948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6700861-5A5E-47E5-9DA8-2E82356434CA}"/>
              </a:ext>
            </a:extLst>
          </p:cNvPr>
          <p:cNvGrpSpPr/>
          <p:nvPr/>
        </p:nvGrpSpPr>
        <p:grpSpPr>
          <a:xfrm>
            <a:off x="7986051" y="3429000"/>
            <a:ext cx="976971" cy="2000484"/>
            <a:chOff x="1703742" y="3429000"/>
            <a:chExt cx="976971" cy="200048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A774613-2E59-4CA4-BEAD-1AD62F7C1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8DD6261E-2A49-4AF3-90EC-1F7B9E0F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E6996910-2312-42AE-8899-A4FAAF80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43F812DD-E596-4846-9055-0271ED166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809100D-D14F-45C3-8338-05BB8E3E60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86" y="2263006"/>
            <a:ext cx="848410" cy="8484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8086805-3531-4FDF-A10B-83B422DA4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769" y="1442122"/>
            <a:ext cx="876120" cy="84841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D0FBE06-3000-4D33-BACC-12F7277E9A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067" y="1442121"/>
            <a:ext cx="848411" cy="84841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75175B3-B321-48F9-BA7A-7F852C40FA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656" y="1442113"/>
            <a:ext cx="848411" cy="84841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563B85D-E3A6-4067-B828-31C0931C1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100" y="1428517"/>
            <a:ext cx="848411" cy="84841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64CAA8A-47FA-41AB-8F9B-6F719BC756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829" y="2249090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5287C6D-4C21-4416-9A58-D79F7ADB4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80" y="2263005"/>
            <a:ext cx="848410" cy="84841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B36E4B9-6C81-42B9-9734-BFA4E69133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541" y="2276769"/>
            <a:ext cx="848410" cy="84841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AAF2565-9B21-4576-88EA-74EFF4AC2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51" y="2276769"/>
            <a:ext cx="848410" cy="84841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F984A56-741B-4B8A-879B-EA2AE44DA0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716" y="3111097"/>
            <a:ext cx="848410" cy="84841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92A35C0-F705-4F2B-91F2-497CBF9EFF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131" y="3111933"/>
            <a:ext cx="848410" cy="84841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FAECE74-8DEF-4B22-B18E-36E84FB855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46" y="3112769"/>
            <a:ext cx="848410" cy="84841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9EAA9AA-0A5A-4D13-B684-C11DB0805B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453" y="3113605"/>
            <a:ext cx="848410" cy="848417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1EA2C38-5427-4A64-8742-D16C955B1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38" y="3957005"/>
            <a:ext cx="848410" cy="848417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F473B12-9F2E-43D2-B609-D5107D2BA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98" y="3958678"/>
            <a:ext cx="848410" cy="848417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1FE4E7C4-E0F8-4258-BE30-F90A794218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75" y="3957842"/>
            <a:ext cx="848410" cy="84841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9C29501-17AC-4FCC-901C-7D6212B6FE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152" y="3957006"/>
            <a:ext cx="848410" cy="848417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0226F34-A0C5-4CD5-9825-EABDDCABC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770" y="4581065"/>
            <a:ext cx="848410" cy="84841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3C07975-8889-43C3-95F7-7B684D0171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149" y="4581063"/>
            <a:ext cx="848410" cy="848417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AFEE068-3B92-40B2-B8B9-56BCE616D4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617" y="4582413"/>
            <a:ext cx="848410" cy="84841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8A81EDE-B0EB-4FE5-8E91-90CF12DBEE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828" y="4581064"/>
            <a:ext cx="848410" cy="848417"/>
          </a:xfrm>
          <a:prstGeom prst="rect">
            <a:avLst/>
          </a:prstGeom>
        </p:spPr>
      </p:pic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CC15AF4B-B0B3-4361-A8C8-8B416C41F39C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3B5A9BBE-C6B6-4E44-9231-6DC7B89A381E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6FE7E5-2185-4732-A342-5126501E43F1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41" name="TextBox 40">
            <a:hlinkClick r:id="rId9" action="ppaction://hlinksldjump"/>
            <a:extLst>
              <a:ext uri="{FF2B5EF4-FFF2-40B4-BE49-F238E27FC236}">
                <a16:creationId xmlns:a16="http://schemas.microsoft.com/office/drawing/2014/main" id="{2DB2066E-EB31-412B-AED8-97C68400B014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E544A0-9896-4629-B970-E7C76A440280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07832816-8C2A-4BA8-A5F5-E80EA61A0CA1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A7A7FB74-D106-4DEA-B5E4-E13D557742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F344E911-6469-4AA9-94D6-2FF1B72E305D}"/>
              </a:ext>
            </a:extLst>
          </p:cNvPr>
          <p:cNvSpPr/>
          <p:nvPr/>
        </p:nvSpPr>
        <p:spPr>
          <a:xfrm>
            <a:off x="8296291" y="44313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7EDB3268-8BC0-44C1-A5E9-A3A9147B7D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4783" y1="55435" x2="34103" y2="54212"/>
                        <a14:foregroundMark x1="38315" y1="42799" x2="37636" y2="41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315" y="169481"/>
            <a:ext cx="1810182" cy="18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6563"/>
      </p:ext>
    </p:extLst>
  </p:cSld>
  <p:clrMapOvr>
    <a:masterClrMapping/>
  </p:clrMapOvr>
  <p:transition spd="slow" advClick="0" advTm="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10F627-C226-4410-8C67-A67FA392C820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C20689-F27B-4202-AD4E-154C22CC2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206864"/>
            <a:ext cx="4369824" cy="46142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A37B98-8D8B-4C50-AA27-58E47F482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219971"/>
            <a:ext cx="4369824" cy="4614201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0E2B180-B87F-47DA-9B45-22600CD98E6B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16F1C6-2F04-4626-BA71-7E7B1E1816FD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9BD06-F5A1-484A-80A7-3E908FFC05E6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15" name="TextBox 14">
            <a:hlinkClick r:id="rId3" action="ppaction://hlinksldjump"/>
            <a:extLst>
              <a:ext uri="{FF2B5EF4-FFF2-40B4-BE49-F238E27FC236}">
                <a16:creationId xmlns:a16="http://schemas.microsoft.com/office/drawing/2014/main" id="{12A56873-1985-4522-A551-E1F1E11DD11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9FC68-FFED-4B6D-8677-A2F3DA4276F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E986072-D492-4740-BB49-DB3EBC96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219971"/>
            <a:ext cx="4175680" cy="4822183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E959EF5-63D3-431E-B2B9-CDD3BD4AC34D}"/>
              </a:ext>
            </a:extLst>
          </p:cNvPr>
          <p:cNvGrpSpPr/>
          <p:nvPr/>
        </p:nvGrpSpPr>
        <p:grpSpPr>
          <a:xfrm>
            <a:off x="9802818" y="3429000"/>
            <a:ext cx="976971" cy="2000484"/>
            <a:chOff x="1703742" y="3429000"/>
            <a:chExt cx="976971" cy="2000484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7F26CD71-64F6-491A-AAA3-0EA90160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F34AF717-D3B8-40CA-BC8A-1111F407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89E94A53-35FD-4E95-A9F8-E4D73CB18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E353CD85-814F-4935-871C-5DBA31DD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3D6F2B7-E574-4045-A3DB-2C80B99A9C7B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4A1CC69F-31E9-432D-BCFD-ED79B37B5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9938C4E-116B-4AEA-A94B-696D853DE6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489"/>
            <a:ext cx="1624847" cy="1428511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768268E4-E4F4-4272-A8C7-4E6DDB48CF6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47" y="5429488"/>
            <a:ext cx="1624847" cy="142851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587014E9-410C-4532-9942-C6C52B8CC1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4" y="5429487"/>
            <a:ext cx="1624847" cy="1428511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6FA93C2A-C94A-4B56-AF2C-0A7D9A94A6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41" y="5429486"/>
            <a:ext cx="1624847" cy="1428511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A1DA0A9-A6D1-4ECE-91A0-A09912823D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88" y="5429485"/>
            <a:ext cx="1624847" cy="1428511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66F9B181-3D90-4CAF-89FB-9EDD5E4842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35" y="5429484"/>
            <a:ext cx="1624847" cy="1428511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227A8BFE-2F54-47B4-9657-124196048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82" y="5429483"/>
            <a:ext cx="1624847" cy="1428511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E9D034AA-10B1-4686-98A4-B295D9C769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29" y="5429482"/>
            <a:ext cx="1624847" cy="1428511"/>
          </a:xfrm>
          <a:prstGeom prst="rect">
            <a:avLst/>
          </a:prstGeom>
        </p:spPr>
      </p:pic>
      <p:pic>
        <p:nvPicPr>
          <p:cNvPr id="3" name="Рисунок 2">
            <a:hlinkClick r:id="rId9" action="ppaction://hlinksldjump"/>
            <a:extLst>
              <a:ext uri="{FF2B5EF4-FFF2-40B4-BE49-F238E27FC236}">
                <a16:creationId xmlns:a16="http://schemas.microsoft.com/office/drawing/2014/main" id="{2855BF87-AD11-45BF-8A5A-C52008A0E2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603" y="4388289"/>
            <a:ext cx="1030806" cy="1030806"/>
          </a:xfrm>
          <a:prstGeom prst="rect">
            <a:avLst/>
          </a:prstGeom>
        </p:spPr>
      </p:pic>
      <p:pic>
        <p:nvPicPr>
          <p:cNvPr id="57" name="Рисунок 56">
            <a:hlinkClick r:id="rId9" action="ppaction://hlinksldjump"/>
            <a:extLst>
              <a:ext uri="{FF2B5EF4-FFF2-40B4-BE49-F238E27FC236}">
                <a16:creationId xmlns:a16="http://schemas.microsoft.com/office/drawing/2014/main" id="{3FA41C91-781F-46AA-AB90-9BECC39379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397" y="4391954"/>
            <a:ext cx="1037685" cy="1030806"/>
          </a:xfrm>
          <a:prstGeom prst="rect">
            <a:avLst/>
          </a:prstGeom>
        </p:spPr>
      </p:pic>
      <p:pic>
        <p:nvPicPr>
          <p:cNvPr id="58" name="Рисунок 57">
            <a:hlinkClick r:id="rId9" action="ppaction://hlinksldjump"/>
            <a:extLst>
              <a:ext uri="{FF2B5EF4-FFF2-40B4-BE49-F238E27FC236}">
                <a16:creationId xmlns:a16="http://schemas.microsoft.com/office/drawing/2014/main" id="{8BDD179D-76C2-4566-AC21-27DC0B0BD0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91" y="4391954"/>
            <a:ext cx="1030806" cy="1030806"/>
          </a:xfrm>
          <a:prstGeom prst="rect">
            <a:avLst/>
          </a:prstGeom>
        </p:spPr>
      </p:pic>
      <p:pic>
        <p:nvPicPr>
          <p:cNvPr id="59" name="Рисунок 58">
            <a:hlinkClick r:id="rId9" action="ppaction://hlinksldjump"/>
            <a:extLst>
              <a:ext uri="{FF2B5EF4-FFF2-40B4-BE49-F238E27FC236}">
                <a16:creationId xmlns:a16="http://schemas.microsoft.com/office/drawing/2014/main" id="{5A9C656E-98D1-4B00-B927-7DB655036D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28" y="4391954"/>
            <a:ext cx="1030806" cy="1030806"/>
          </a:xfrm>
          <a:prstGeom prst="rect">
            <a:avLst/>
          </a:prstGeom>
        </p:spPr>
      </p:pic>
      <p:pic>
        <p:nvPicPr>
          <p:cNvPr id="60" name="Рисунок 59">
            <a:hlinkClick r:id="rId9" action="ppaction://hlinksldjump"/>
            <a:extLst>
              <a:ext uri="{FF2B5EF4-FFF2-40B4-BE49-F238E27FC236}">
                <a16:creationId xmlns:a16="http://schemas.microsoft.com/office/drawing/2014/main" id="{6AF34D0E-E426-4AA7-8A26-DA51A399F3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25" y="4391954"/>
            <a:ext cx="1030806" cy="103080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A92309-CADA-47B1-8A5B-8CFE0B751F3D}"/>
              </a:ext>
            </a:extLst>
          </p:cNvPr>
          <p:cNvSpPr/>
          <p:nvPr/>
        </p:nvSpPr>
        <p:spPr>
          <a:xfrm>
            <a:off x="8292126" y="4643449"/>
            <a:ext cx="64770" cy="778936"/>
          </a:xfrm>
          <a:prstGeom prst="rect">
            <a:avLst/>
          </a:prstGeom>
          <a:blipFill>
            <a:blip r:embed="rId11"/>
            <a:tile tx="0" ty="0" sx="100000" sy="100000" flip="none" algn="tl"/>
          </a:blip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" name="Рисунок 60">
            <a:hlinkClick r:id="rId9" action="ppaction://hlinksldjump"/>
            <a:extLst>
              <a:ext uri="{FF2B5EF4-FFF2-40B4-BE49-F238E27FC236}">
                <a16:creationId xmlns:a16="http://schemas.microsoft.com/office/drawing/2014/main" id="{ABBCCBF7-AE9A-465A-9880-EF2086C3FB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1" y="4391954"/>
            <a:ext cx="1030806" cy="1030806"/>
          </a:xfrm>
          <a:prstGeom prst="rect">
            <a:avLst/>
          </a:prstGeom>
        </p:spPr>
      </p:pic>
      <p:pic>
        <p:nvPicPr>
          <p:cNvPr id="62" name="Рисунок 61">
            <a:hlinkClick r:id="rId9" action="ppaction://hlinksldjump"/>
            <a:extLst>
              <a:ext uri="{FF2B5EF4-FFF2-40B4-BE49-F238E27FC236}">
                <a16:creationId xmlns:a16="http://schemas.microsoft.com/office/drawing/2014/main" id="{51112AF9-E221-4185-A579-003A3345BF8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0005" y="4405229"/>
            <a:ext cx="1030806" cy="1030806"/>
          </a:xfrm>
          <a:prstGeom prst="rect">
            <a:avLst/>
          </a:prstGeom>
        </p:spPr>
      </p:pic>
      <p:sp>
        <p:nvSpPr>
          <p:cNvPr id="63" name="Стрелка: вправо 62">
            <a:extLst>
              <a:ext uri="{FF2B5EF4-FFF2-40B4-BE49-F238E27FC236}">
                <a16:creationId xmlns:a16="http://schemas.microsoft.com/office/drawing/2014/main" id="{44414989-7ADE-4A88-A10A-513F3A487E0A}"/>
              </a:ext>
            </a:extLst>
          </p:cNvPr>
          <p:cNvSpPr/>
          <p:nvPr/>
        </p:nvSpPr>
        <p:spPr>
          <a:xfrm rot="703448" flipH="1">
            <a:off x="7365718" y="4111777"/>
            <a:ext cx="1855037" cy="1015218"/>
          </a:xfrm>
          <a:prstGeom prst="rightArrow">
            <a:avLst/>
          </a:prstGeom>
          <a:blipFill>
            <a:blip r:embed="rId11"/>
            <a:tile tx="0" ty="0" sx="100000" sy="100000" flip="none" algn="tl"/>
          </a:blipFill>
          <a:ln>
            <a:solidFill>
              <a:srgbClr val="99663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6DFBB93-631A-43B2-8C23-DD7761778047}"/>
              </a:ext>
            </a:extLst>
          </p:cNvPr>
          <p:cNvSpPr txBox="1"/>
          <p:nvPr/>
        </p:nvSpPr>
        <p:spPr>
          <a:xfrm rot="761958" flipH="1">
            <a:off x="7420450" y="4474172"/>
            <a:ext cx="2279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Комната собраний</a:t>
            </a:r>
          </a:p>
        </p:txBody>
      </p:sp>
      <p:pic>
        <p:nvPicPr>
          <p:cNvPr id="65" name="Рисунок 64">
            <a:hlinkClick r:id="rId9" action="ppaction://hlinksldjump"/>
            <a:extLst>
              <a:ext uri="{FF2B5EF4-FFF2-40B4-BE49-F238E27FC236}">
                <a16:creationId xmlns:a16="http://schemas.microsoft.com/office/drawing/2014/main" id="{DA6916AC-593C-4964-A013-DE1D342123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933" y="3354425"/>
            <a:ext cx="1030806" cy="1037355"/>
          </a:xfrm>
          <a:prstGeom prst="rect">
            <a:avLst/>
          </a:prstGeom>
        </p:spPr>
      </p:pic>
      <p:pic>
        <p:nvPicPr>
          <p:cNvPr id="66" name="Рисунок 65">
            <a:hlinkClick r:id="rId9" action="ppaction://hlinksldjump"/>
            <a:extLst>
              <a:ext uri="{FF2B5EF4-FFF2-40B4-BE49-F238E27FC236}">
                <a16:creationId xmlns:a16="http://schemas.microsoft.com/office/drawing/2014/main" id="{264D4D16-B3B4-4DCC-B4A6-E93A83F75A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127" y="3354424"/>
            <a:ext cx="1030806" cy="1037355"/>
          </a:xfrm>
          <a:prstGeom prst="rect">
            <a:avLst/>
          </a:prstGeom>
        </p:spPr>
      </p:pic>
      <p:pic>
        <p:nvPicPr>
          <p:cNvPr id="67" name="Рисунок 66">
            <a:hlinkClick r:id="rId9" action="ppaction://hlinksldjump"/>
            <a:extLst>
              <a:ext uri="{FF2B5EF4-FFF2-40B4-BE49-F238E27FC236}">
                <a16:creationId xmlns:a16="http://schemas.microsoft.com/office/drawing/2014/main" id="{98FEAAB8-E12E-4A5D-B5FE-251689C681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21" y="3354423"/>
            <a:ext cx="1030806" cy="1037355"/>
          </a:xfrm>
          <a:prstGeom prst="rect">
            <a:avLst/>
          </a:prstGeom>
        </p:spPr>
      </p:pic>
      <p:pic>
        <p:nvPicPr>
          <p:cNvPr id="68" name="Рисунок 67">
            <a:hlinkClick r:id="rId9" action="ppaction://hlinksldjump"/>
            <a:extLst>
              <a:ext uri="{FF2B5EF4-FFF2-40B4-BE49-F238E27FC236}">
                <a16:creationId xmlns:a16="http://schemas.microsoft.com/office/drawing/2014/main" id="{7E5349CC-D71C-4484-8E2C-9A1CF3FAE4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15" y="3354422"/>
            <a:ext cx="1030806" cy="1037355"/>
          </a:xfrm>
          <a:prstGeom prst="rect">
            <a:avLst/>
          </a:prstGeom>
        </p:spPr>
      </p:pic>
      <p:pic>
        <p:nvPicPr>
          <p:cNvPr id="69" name="Рисунок 68">
            <a:hlinkClick r:id="rId9" action="ppaction://hlinksldjump"/>
            <a:extLst>
              <a:ext uri="{FF2B5EF4-FFF2-40B4-BE49-F238E27FC236}">
                <a16:creationId xmlns:a16="http://schemas.microsoft.com/office/drawing/2014/main" id="{21DEB3AA-954E-4C46-9398-AC2780C2F2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9" y="3354421"/>
            <a:ext cx="1030806" cy="1050630"/>
          </a:xfrm>
          <a:prstGeom prst="rect">
            <a:avLst/>
          </a:prstGeom>
        </p:spPr>
      </p:pic>
      <p:pic>
        <p:nvPicPr>
          <p:cNvPr id="70" name="Рисунок 69">
            <a:hlinkClick r:id="rId9" action="ppaction://hlinksldjump"/>
            <a:extLst>
              <a:ext uri="{FF2B5EF4-FFF2-40B4-BE49-F238E27FC236}">
                <a16:creationId xmlns:a16="http://schemas.microsoft.com/office/drawing/2014/main" id="{D34440B2-5977-4AD0-8370-1262ED8CDA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097" y="3354420"/>
            <a:ext cx="1030806" cy="1050631"/>
          </a:xfrm>
          <a:prstGeom prst="rect">
            <a:avLst/>
          </a:prstGeom>
        </p:spPr>
      </p:pic>
      <p:pic>
        <p:nvPicPr>
          <p:cNvPr id="71" name="Рисунок 70">
            <a:hlinkClick r:id="rId9" action="ppaction://hlinksldjump"/>
            <a:extLst>
              <a:ext uri="{FF2B5EF4-FFF2-40B4-BE49-F238E27FC236}">
                <a16:creationId xmlns:a16="http://schemas.microsoft.com/office/drawing/2014/main" id="{0FD6472D-C4A0-4A1F-85F6-9F31EEE53F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463" y="2330773"/>
            <a:ext cx="1030806" cy="1037355"/>
          </a:xfrm>
          <a:prstGeom prst="rect">
            <a:avLst/>
          </a:prstGeom>
        </p:spPr>
      </p:pic>
      <p:pic>
        <p:nvPicPr>
          <p:cNvPr id="72" name="Рисунок 71">
            <a:hlinkClick r:id="rId9" action="ppaction://hlinksldjump"/>
            <a:extLst>
              <a:ext uri="{FF2B5EF4-FFF2-40B4-BE49-F238E27FC236}">
                <a16:creationId xmlns:a16="http://schemas.microsoft.com/office/drawing/2014/main" id="{215C1176-2BE9-44E3-A3CA-EA33A1A696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78" y="2330773"/>
            <a:ext cx="1030806" cy="1037355"/>
          </a:xfrm>
          <a:prstGeom prst="rect">
            <a:avLst/>
          </a:prstGeom>
        </p:spPr>
      </p:pic>
      <p:pic>
        <p:nvPicPr>
          <p:cNvPr id="73" name="Рисунок 72">
            <a:hlinkClick r:id="rId9" action="ppaction://hlinksldjump"/>
            <a:extLst>
              <a:ext uri="{FF2B5EF4-FFF2-40B4-BE49-F238E27FC236}">
                <a16:creationId xmlns:a16="http://schemas.microsoft.com/office/drawing/2014/main" id="{039C88D2-0F8B-4225-842A-882B4A7955F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93" y="2330773"/>
            <a:ext cx="1030806" cy="1037355"/>
          </a:xfrm>
          <a:prstGeom prst="rect">
            <a:avLst/>
          </a:prstGeom>
        </p:spPr>
      </p:pic>
      <p:pic>
        <p:nvPicPr>
          <p:cNvPr id="74" name="Рисунок 73">
            <a:hlinkClick r:id="rId9" action="ppaction://hlinksldjump"/>
            <a:extLst>
              <a:ext uri="{FF2B5EF4-FFF2-40B4-BE49-F238E27FC236}">
                <a16:creationId xmlns:a16="http://schemas.microsoft.com/office/drawing/2014/main" id="{75A03F3F-0EEF-4E0D-A260-E220E963C8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08" y="2330773"/>
            <a:ext cx="1030806" cy="1037355"/>
          </a:xfrm>
          <a:prstGeom prst="rect">
            <a:avLst/>
          </a:prstGeom>
        </p:spPr>
      </p:pic>
      <p:pic>
        <p:nvPicPr>
          <p:cNvPr id="75" name="Рисунок 74">
            <a:hlinkClick r:id="rId9" action="ppaction://hlinksldjump"/>
            <a:extLst>
              <a:ext uri="{FF2B5EF4-FFF2-40B4-BE49-F238E27FC236}">
                <a16:creationId xmlns:a16="http://schemas.microsoft.com/office/drawing/2014/main" id="{3F720872-114C-42C6-A559-BCA21111CC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477" y="2330773"/>
            <a:ext cx="1030806" cy="1037355"/>
          </a:xfrm>
          <a:prstGeom prst="rect">
            <a:avLst/>
          </a:prstGeom>
        </p:spPr>
      </p:pic>
      <p:pic>
        <p:nvPicPr>
          <p:cNvPr id="77" name="Рисунок 76">
            <a:hlinkClick r:id="rId9" action="ppaction://hlinksldjump"/>
            <a:extLst>
              <a:ext uri="{FF2B5EF4-FFF2-40B4-BE49-F238E27FC236}">
                <a16:creationId xmlns:a16="http://schemas.microsoft.com/office/drawing/2014/main" id="{77AE30E2-61E8-4896-A044-E3EEE0B49D8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968" y="1206687"/>
            <a:ext cx="1030806" cy="1123997"/>
          </a:xfrm>
          <a:prstGeom prst="rect">
            <a:avLst/>
          </a:prstGeom>
        </p:spPr>
      </p:pic>
      <p:pic>
        <p:nvPicPr>
          <p:cNvPr id="78" name="Рисунок 77">
            <a:hlinkClick r:id="rId9" action="ppaction://hlinksldjump"/>
            <a:extLst>
              <a:ext uri="{FF2B5EF4-FFF2-40B4-BE49-F238E27FC236}">
                <a16:creationId xmlns:a16="http://schemas.microsoft.com/office/drawing/2014/main" id="{A1DAA6C9-3FEC-4984-9E24-3C9B770BBE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83" y="1206510"/>
            <a:ext cx="1030806" cy="1153450"/>
          </a:xfrm>
          <a:prstGeom prst="rect">
            <a:avLst/>
          </a:prstGeom>
        </p:spPr>
      </p:pic>
      <p:pic>
        <p:nvPicPr>
          <p:cNvPr id="79" name="Рисунок 78">
            <a:hlinkClick r:id="rId9" action="ppaction://hlinksldjump"/>
            <a:extLst>
              <a:ext uri="{FF2B5EF4-FFF2-40B4-BE49-F238E27FC236}">
                <a16:creationId xmlns:a16="http://schemas.microsoft.com/office/drawing/2014/main" id="{22880ED3-F385-4C6C-95F1-5F81CFA5D30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8" y="1199789"/>
            <a:ext cx="1030806" cy="1153406"/>
          </a:xfrm>
          <a:prstGeom prst="rect">
            <a:avLst/>
          </a:prstGeom>
        </p:spPr>
      </p:pic>
      <p:pic>
        <p:nvPicPr>
          <p:cNvPr id="80" name="Рисунок 79">
            <a:hlinkClick r:id="rId9" action="ppaction://hlinksldjump"/>
            <a:extLst>
              <a:ext uri="{FF2B5EF4-FFF2-40B4-BE49-F238E27FC236}">
                <a16:creationId xmlns:a16="http://schemas.microsoft.com/office/drawing/2014/main" id="{FF036F80-F8E8-4ADF-8A55-CCDB5BC0CB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7487" y="1199611"/>
            <a:ext cx="1030806" cy="1130984"/>
          </a:xfrm>
          <a:prstGeom prst="rect">
            <a:avLst/>
          </a:prstGeom>
        </p:spPr>
      </p:pic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2F29072B-F9B7-43C8-8528-CF5AB7964077}"/>
              </a:ext>
            </a:extLst>
          </p:cNvPr>
          <p:cNvSpPr/>
          <p:nvPr/>
        </p:nvSpPr>
        <p:spPr>
          <a:xfrm>
            <a:off x="8296291" y="44313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BE663271-3F40-426D-8043-002CD62F1A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34783" y1="55435" x2="34103" y2="54212"/>
                        <a14:foregroundMark x1="38315" y1="42799" x2="37636" y2="41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315" y="169481"/>
            <a:ext cx="1810182" cy="18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972381"/>
      </p:ext>
    </p:extLst>
  </p:cSld>
  <p:clrMapOvr>
    <a:masterClrMapping/>
  </p:clrMapOvr>
  <p:transition spd="slow" advClick="0" advTm="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1AE4269-BF75-419E-8A4A-788DEF73B4EB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3923C9D-F95A-4DF9-9F1F-163DBFBBAF5D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445A6E-3BD5-43A5-A6AB-B0FBAB4D81E0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2F3E4-4006-44A5-B001-6EF696A9719C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5" name="TextBox 14">
            <a:hlinkClick r:id="rId2" action="ppaction://hlinksldjump"/>
            <a:extLst>
              <a:ext uri="{FF2B5EF4-FFF2-40B4-BE49-F238E27FC236}">
                <a16:creationId xmlns:a16="http://schemas.microsoft.com/office/drawing/2014/main" id="{93FB27BA-7EC9-4D73-92F9-5E16529019D5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95F6C0-EA55-495C-80E2-82F23BFCE61D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12FAFD2-A47F-497B-9E45-22BDCC505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434B34E-2628-4CCE-A127-ABF4C3527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C5102F1-389D-447D-A136-CADA305AD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78C3DB1-B3C6-4F4C-A647-B41C7382C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D74893F-DDA2-4128-9C30-7719B8411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52B1881D-8816-4D0E-84EB-972E9456B6C0}"/>
              </a:ext>
            </a:extLst>
          </p:cNvPr>
          <p:cNvGrpSpPr/>
          <p:nvPr/>
        </p:nvGrpSpPr>
        <p:grpSpPr>
          <a:xfrm>
            <a:off x="9549167" y="3429000"/>
            <a:ext cx="976971" cy="2000484"/>
            <a:chOff x="1703742" y="3429000"/>
            <a:chExt cx="976971" cy="2000484"/>
          </a:xfrm>
        </p:grpSpPr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14FEE140-F16F-4B1B-9979-3C8C733F2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7E4E241E-DDFA-4769-9A68-0F83BD069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3929CFE2-0740-4D36-8EE1-447779637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B0899EBB-6C96-41B3-ACE6-F200D2381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CF48B35E-BEBA-459B-B4A7-0A164A251FF6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0C4BE2B-2574-4880-BC6A-D258BDCCF1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97FCFBE6-F44E-4C82-9B7C-14C2D38DE0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611711"/>
            <a:ext cx="1105930" cy="1260051"/>
          </a:xfrm>
          <a:prstGeom prst="rect">
            <a:avLst/>
          </a:prstGeom>
        </p:spPr>
      </p:pic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34A500D7-2DEC-4619-9855-2BC2B0F1B485}"/>
              </a:ext>
            </a:extLst>
          </p:cNvPr>
          <p:cNvSpPr/>
          <p:nvPr/>
        </p:nvSpPr>
        <p:spPr>
          <a:xfrm>
            <a:off x="10760722" y="5172253"/>
            <a:ext cx="1619638" cy="4548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C01E10A1-2B7D-47E7-8183-B8D589E2799C}"/>
              </a:ext>
            </a:extLst>
          </p:cNvPr>
          <p:cNvSpPr/>
          <p:nvPr/>
        </p:nvSpPr>
        <p:spPr>
          <a:xfrm rot="5400000">
            <a:off x="11279121" y="6022008"/>
            <a:ext cx="1619638" cy="45487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E41A920-DFD2-40D6-BA40-AAD0B15C4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425" y="3942511"/>
            <a:ext cx="1542777" cy="1472074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0E132F78-DA0B-468D-8CBE-87CF9B87F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895" y="3947477"/>
            <a:ext cx="1542777" cy="1472074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506F88F0-124C-4DC0-9C04-353DA828A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22" y="2257420"/>
            <a:ext cx="1542777" cy="1719851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63CAF1DD-0083-4A39-A864-56CE3FAD4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304" y="2272317"/>
            <a:ext cx="1542777" cy="1692132"/>
          </a:xfrm>
          <a:prstGeom prst="rect">
            <a:avLst/>
          </a:prstGeom>
        </p:spPr>
      </p:pic>
      <p:sp>
        <p:nvSpPr>
          <p:cNvPr id="58" name="Прямоугольник: скругленные углы 57">
            <a:hlinkClick r:id="rId9" action="ppaction://hlinksldjump"/>
            <a:extLst>
              <a:ext uri="{FF2B5EF4-FFF2-40B4-BE49-F238E27FC236}">
                <a16:creationId xmlns:a16="http://schemas.microsoft.com/office/drawing/2014/main" id="{A6113304-F5CE-4C2A-9294-6ED41EBEBD2E}"/>
              </a:ext>
            </a:extLst>
          </p:cNvPr>
          <p:cNvSpPr/>
          <p:nvPr/>
        </p:nvSpPr>
        <p:spPr>
          <a:xfrm>
            <a:off x="2330827" y="2692250"/>
            <a:ext cx="1542776" cy="2952595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F8476FD-E196-467A-8053-112D8243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ABDC6A5-EA27-468B-89F0-E95EF251A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028449AD-A461-40E4-A26F-5B405CB75D52}"/>
              </a:ext>
            </a:extLst>
          </p:cNvPr>
          <p:cNvSpPr/>
          <p:nvPr/>
        </p:nvSpPr>
        <p:spPr>
          <a:xfrm>
            <a:off x="8296291" y="44313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14EE9118-0AFF-4843-A8B4-164FF7C0F83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4783" y1="55435" x2="34103" y2="54212"/>
                        <a14:foregroundMark x1="38315" y1="42799" x2="37636" y2="41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315" y="169481"/>
            <a:ext cx="1810182" cy="181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0777"/>
      </p:ext>
    </p:extLst>
  </p:cSld>
  <p:clrMapOvr>
    <a:masterClrMapping/>
  </p:clrMapOvr>
  <p:transition spd="slow" advClick="0" advTm="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-188694" y="-83735"/>
            <a:ext cx="12892114" cy="60332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hlinkClick r:id="rId2" action="ppaction://hlinksldjump"/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2672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E8F1F2-1204-4879-BC10-9FFBD19BA9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69" y="1617653"/>
            <a:ext cx="4384566" cy="4216519"/>
          </a:xfrm>
          <a:prstGeom prst="rect">
            <a:avLst/>
          </a:prstGeom>
        </p:spPr>
      </p:pic>
      <p:sp>
        <p:nvSpPr>
          <p:cNvPr id="64" name="Прямоугольник: скругленные углы 63">
            <a:extLst>
              <a:ext uri="{FF2B5EF4-FFF2-40B4-BE49-F238E27FC236}">
                <a16:creationId xmlns:a16="http://schemas.microsoft.com/office/drawing/2014/main" id="{A6D0430E-9CD3-4A05-B06F-2D0A78F87131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5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51424628-9E9E-4585-AF51-3A3D512A0E4E}"/>
              </a:ext>
            </a:extLst>
          </p:cNvPr>
          <p:cNvSpPr/>
          <p:nvPr/>
        </p:nvSpPr>
        <p:spPr>
          <a:xfrm>
            <a:off x="10359185" y="2881577"/>
            <a:ext cx="1542776" cy="2952595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D154D45-E2CD-42A9-BDE4-8EE408255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28" y="2141687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CEDF2BA-183D-4219-9BD9-0C214B786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2932900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F3B1C09-EA71-49A9-8CF2-B1BB9A0EF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3744571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0DE524B4-5928-4030-B6D4-63F47F5B5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4556242"/>
            <a:ext cx="848411" cy="848411"/>
          </a:xfrm>
          <a:prstGeom prst="rect">
            <a:avLst/>
          </a:prstGeom>
        </p:spPr>
      </p:pic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6262D497-ECDE-4EA0-8E42-19B96513C339}"/>
              </a:ext>
            </a:extLst>
          </p:cNvPr>
          <p:cNvGrpSpPr/>
          <p:nvPr/>
        </p:nvGrpSpPr>
        <p:grpSpPr>
          <a:xfrm flipH="1">
            <a:off x="8710854" y="3413983"/>
            <a:ext cx="976768" cy="2000484"/>
            <a:chOff x="1703742" y="3429000"/>
            <a:chExt cx="976971" cy="2000484"/>
          </a:xfrm>
        </p:grpSpPr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B26FCFD3-D6FC-4C09-B75F-12B2E8A5C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EA75E2E5-5D79-43B1-8DD8-A7F50780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02AF7727-0485-48EB-834A-B29ED9322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0C524B85-DB3A-4F17-886E-638BEF7CC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3B20485D-D999-4B33-8F8C-0024D5721DC1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07E02CAE-8B6E-4F05-8876-718632EC1C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9147B293-9BFD-4854-B860-ECCE8687B79E}"/>
              </a:ext>
            </a:extLst>
          </p:cNvPr>
          <p:cNvSpPr/>
          <p:nvPr/>
        </p:nvSpPr>
        <p:spPr>
          <a:xfrm>
            <a:off x="8296291" y="44313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A4E4EC91-619C-4768-B97F-AE2C82457B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4783" y1="55435" x2="34103" y2="54212"/>
                        <a14:foregroundMark x1="38315" y1="42799" x2="37636" y2="41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725" y="169481"/>
            <a:ext cx="1810182" cy="1810182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BEABD7DB-B4E7-431E-A445-2D7EF494DB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0" y="1203725"/>
            <a:ext cx="848411" cy="908165"/>
          </a:xfrm>
          <a:prstGeom prst="rect">
            <a:avLst/>
          </a:prstGeom>
        </p:spPr>
      </p:pic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00DFBA5D-0713-45E7-AF52-EAADC4523E99}"/>
              </a:ext>
            </a:extLst>
          </p:cNvPr>
          <p:cNvGrpSpPr/>
          <p:nvPr/>
        </p:nvGrpSpPr>
        <p:grpSpPr>
          <a:xfrm>
            <a:off x="5504441" y="4068223"/>
            <a:ext cx="1289694" cy="1362893"/>
            <a:chOff x="4853312" y="4068223"/>
            <a:chExt cx="1289694" cy="1362893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57041CB1-018F-4852-B81F-76DBD6D73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DBA82287-15A1-45F7-A2C3-F9FEED59C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6FFA1AAA-A492-4820-9673-3885FCACAFFD}"/>
              </a:ext>
            </a:extLst>
          </p:cNvPr>
          <p:cNvGrpSpPr/>
          <p:nvPr/>
        </p:nvGrpSpPr>
        <p:grpSpPr>
          <a:xfrm>
            <a:off x="3852970" y="4068222"/>
            <a:ext cx="1289694" cy="1362893"/>
            <a:chOff x="4853312" y="4068223"/>
            <a:chExt cx="1289694" cy="1362893"/>
          </a:xfrm>
        </p:grpSpPr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8B6638EA-EB74-46D3-B079-F0CF310D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9F5A5E1D-B02F-4974-BAAA-5D8D69310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D58A54FB-3E29-4711-A186-D5A0467DF4F3}"/>
              </a:ext>
            </a:extLst>
          </p:cNvPr>
          <p:cNvGrpSpPr/>
          <p:nvPr/>
        </p:nvGrpSpPr>
        <p:grpSpPr>
          <a:xfrm>
            <a:off x="2268702" y="4099995"/>
            <a:ext cx="1289694" cy="1362893"/>
            <a:chOff x="4853312" y="4068223"/>
            <a:chExt cx="1289694" cy="1362893"/>
          </a:xfrm>
        </p:grpSpPr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0F4F94D4-A0BE-4BFC-8EE0-0D3B9A79C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95C8FF46-64D2-4885-83ED-6A38380D4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D12C4540-B4C4-4A8B-840D-B873A554ACA3}"/>
              </a:ext>
            </a:extLst>
          </p:cNvPr>
          <p:cNvGrpSpPr/>
          <p:nvPr/>
        </p:nvGrpSpPr>
        <p:grpSpPr>
          <a:xfrm>
            <a:off x="592637" y="4074729"/>
            <a:ext cx="1289694" cy="1362893"/>
            <a:chOff x="4853312" y="4068223"/>
            <a:chExt cx="1289694" cy="1362893"/>
          </a:xfrm>
        </p:grpSpPr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B3BD1CB2-0F39-441A-9E75-2201C6322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1A205EF8-CD24-4466-A4AC-4694FFB6F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AB69A430-4255-47E8-A56E-EC7D568BD7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762" flipH="1">
            <a:off x="5461048" y="4042474"/>
            <a:ext cx="485742" cy="1514686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3D01C010-2C5D-407E-8501-610F1AF5DE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07087" y="4153427"/>
            <a:ext cx="247634" cy="752580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D07ECB6D-5DAE-48E8-A3C4-A2A25CF575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884" flipH="1">
            <a:off x="5404204" y="3949242"/>
            <a:ext cx="247634" cy="752580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F8D47345-F694-42EA-A1BB-C6EAB9508BA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4246" flipH="1">
            <a:off x="5757096" y="3598711"/>
            <a:ext cx="476217" cy="504895"/>
          </a:xfrm>
          <a:prstGeom prst="rect">
            <a:avLst/>
          </a:prstGeom>
        </p:spPr>
      </p:pic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EDAAD659-788C-4B43-82EF-62919415ED09}"/>
              </a:ext>
            </a:extLst>
          </p:cNvPr>
          <p:cNvGrpSpPr/>
          <p:nvPr/>
        </p:nvGrpSpPr>
        <p:grpSpPr>
          <a:xfrm>
            <a:off x="3739565" y="3613757"/>
            <a:ext cx="850517" cy="1958449"/>
            <a:chOff x="5404204" y="3598711"/>
            <a:chExt cx="850517" cy="1958449"/>
          </a:xfrm>
        </p:grpSpPr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5DFF1600-6DA5-4C0E-85CB-F31461037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7762" flipH="1">
              <a:off x="5461048" y="4042474"/>
              <a:ext cx="485742" cy="1514686"/>
            </a:xfrm>
            <a:prstGeom prst="rect">
              <a:avLst/>
            </a:prstGeom>
          </p:spPr>
        </p:pic>
        <p:pic>
          <p:nvPicPr>
            <p:cNvPr id="91" name="Рисунок 90">
              <a:extLst>
                <a:ext uri="{FF2B5EF4-FFF2-40B4-BE49-F238E27FC236}">
                  <a16:creationId xmlns:a16="http://schemas.microsoft.com/office/drawing/2014/main" id="{44AD4626-98DD-4489-BFBE-457AE242A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7087" y="4153427"/>
              <a:ext cx="247634" cy="752580"/>
            </a:xfrm>
            <a:prstGeom prst="rect">
              <a:avLst/>
            </a:prstGeom>
          </p:spPr>
        </p:pic>
        <p:pic>
          <p:nvPicPr>
            <p:cNvPr id="92" name="Рисунок 91">
              <a:extLst>
                <a:ext uri="{FF2B5EF4-FFF2-40B4-BE49-F238E27FC236}">
                  <a16:creationId xmlns:a16="http://schemas.microsoft.com/office/drawing/2014/main" id="{57396D6F-E542-4C92-A03D-285017AC2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4884" flipH="1">
              <a:off x="5404204" y="3949242"/>
              <a:ext cx="247634" cy="752580"/>
            </a:xfrm>
            <a:prstGeom prst="rect">
              <a:avLst/>
            </a:prstGeom>
          </p:spPr>
        </p:pic>
        <p:pic>
          <p:nvPicPr>
            <p:cNvPr id="93" name="Рисунок 92">
              <a:extLst>
                <a:ext uri="{FF2B5EF4-FFF2-40B4-BE49-F238E27FC236}">
                  <a16:creationId xmlns:a16="http://schemas.microsoft.com/office/drawing/2014/main" id="{C1F4F2CF-54CE-454E-9359-7B8E5A1E3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4246" flipH="1">
              <a:off x="5757096" y="3598711"/>
              <a:ext cx="476217" cy="504895"/>
            </a:xfrm>
            <a:prstGeom prst="rect">
              <a:avLst/>
            </a:prstGeom>
          </p:spPr>
        </p:pic>
      </p:grp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DA6B3E65-5AE9-4BD4-8A8F-C81B3B77372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474" b="95789" l="9489" r="89781">
                        <a14:foregroundMark x1="45255" y1="95789" x2="45255" y2="95789"/>
                        <a14:foregroundMark x1="64964" y1="89474" x2="64964" y2="89474"/>
                        <a14:foregroundMark x1="40876" y1="87368" x2="40876" y2="87368"/>
                        <a14:foregroundMark x1="63504" y1="91579" x2="63504" y2="91579"/>
                        <a14:foregroundMark x1="67883" y1="84211" x2="67883" y2="84211"/>
                        <a14:foregroundMark x1="43066" y1="91579" x2="43066" y2="91579"/>
                        <a14:backgroundMark x1="52068" y1="87368" x2="54015" y2="88421"/>
                        <a14:backgroundMark x1="48175" y1="85263" x2="52068" y2="87368"/>
                        <a14:backgroundMark x1="42336" y1="83158" x2="42336" y2="83158"/>
                        <a14:backgroundMark x1="46715" y1="89474" x2="46715" y2="89474"/>
                        <a14:backgroundMark x1="50365" y1="89474" x2="50365" y2="89474"/>
                        <a14:backgroundMark x1="56204" y1="88421" x2="56204" y2="88421"/>
                        <a14:backgroundMark x1="59124" y1="90526" x2="59124" y2="90526"/>
                        <a14:backgroundMark x1="70073" y1="93684" x2="70073" y2="93684"/>
                        <a14:backgroundMark x1="35766" y1="94737" x2="35766" y2="94737"/>
                        <a14:backgroundMark x1="36496" y1="95789" x2="39416" y2="97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7328">
            <a:off x="3702015" y="3133846"/>
            <a:ext cx="1305107" cy="905001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8CB2CD0B-C766-41E8-9598-3BF5BDA2AC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041" b="96939" l="5469" r="93750">
                        <a14:foregroundMark x1="39844" y1="81633" x2="41406" y2="81633"/>
                        <a14:foregroundMark x1="35156" y1="81633" x2="40625" y2="84694"/>
                        <a14:foregroundMark x1="35156" y1="92857" x2="40625" y2="92857"/>
                        <a14:foregroundMark x1="31250" y1="33673" x2="31250" y2="33673"/>
                        <a14:foregroundMark x1="28906" y1="38776" x2="28906" y2="38776"/>
                        <a14:foregroundMark x1="26563" y1="45918" x2="28125" y2="44898"/>
                        <a14:foregroundMark x1="25000" y1="93878" x2="26563" y2="94898"/>
                        <a14:foregroundMark x1="37187" y1="94898" x2="43750" y2="92857"/>
                        <a14:foregroundMark x1="27344" y1="97959" x2="37187" y2="94898"/>
                        <a14:foregroundMark x1="12500" y1="32653" x2="12500" y2="32653"/>
                        <a14:foregroundMark x1="10156" y1="43878" x2="10156" y2="43878"/>
                        <a14:foregroundMark x1="5469" y1="32653" x2="5469" y2="32653"/>
                        <a14:foregroundMark x1="80469" y1="31633" x2="80469" y2="31633"/>
                        <a14:foregroundMark x1="47656" y1="15306" x2="47656" y2="15306"/>
                        <a14:foregroundMark x1="40625" y1="5102" x2="40625" y2="5102"/>
                        <a14:foregroundMark x1="59375" y1="3061" x2="59375" y2="3061"/>
                        <a14:foregroundMark x1="71875" y1="5102" x2="71875" y2="5102"/>
                        <a14:foregroundMark x1="26563" y1="4082" x2="26563" y2="4082"/>
                        <a14:foregroundMark x1="15625" y1="13265" x2="15625" y2="13265"/>
                        <a14:foregroundMark x1="11719" y1="20408" x2="11719" y2="20408"/>
                        <a14:foregroundMark x1="93750" y1="31633" x2="93750" y2="31633"/>
                        <a14:foregroundMark x1="35156" y1="13265" x2="35156" y2="13265"/>
                        <a14:foregroundMark x1="80469" y1="13265" x2="80469" y2="13265"/>
                        <a14:backgroundMark x1="35156" y1="4082" x2="35156" y2="4082"/>
                        <a14:backgroundMark x1="78125" y1="38776" x2="78125" y2="38776"/>
                        <a14:backgroundMark x1="23438" y1="94898" x2="23438" y2="94898"/>
                        <a14:backgroundMark x1="24219" y1="97959" x2="24219" y2="97959"/>
                        <a14:backgroundMark x1="25000" y1="94898" x2="25000" y2="94898"/>
                        <a14:backgroundMark x1="23438" y1="93878" x2="23438" y2="93878"/>
                        <a14:backgroundMark x1="25781" y1="98980" x2="25781" y2="9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1960">
            <a:off x="3644322" y="4049547"/>
            <a:ext cx="1015083" cy="795391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A8CF3848-1799-4172-BEB7-FA0C4252C96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772" b="98246" l="8257" r="88991">
                        <a14:foregroundMark x1="23853" y1="15789" x2="22936" y2="14035"/>
                        <a14:foregroundMark x1="22936" y1="91228" x2="22936" y2="91228"/>
                        <a14:foregroundMark x1="16514" y1="87719" x2="16514" y2="87719"/>
                        <a14:foregroundMark x1="24771" y1="98246" x2="24771" y2="98246"/>
                        <a14:foregroundMark x1="35780" y1="80702" x2="35780" y2="80702"/>
                        <a14:foregroundMark x1="54128" y1="38596" x2="55963" y2="40351"/>
                        <a14:foregroundMark x1="52294" y1="36842" x2="55963" y2="38596"/>
                        <a14:foregroundMark x1="37615" y1="40351" x2="42202" y2="42105"/>
                        <a14:foregroundMark x1="36697" y1="35088" x2="41284" y2="36842"/>
                        <a14:backgroundMark x1="46789" y1="87719" x2="46789" y2="87719"/>
                        <a14:backgroundMark x1="46789" y1="94737" x2="44037" y2="91228"/>
                        <a14:backgroundMark x1="38532" y1="96491" x2="38532" y2="96491"/>
                        <a14:backgroundMark x1="45872" y1="82456" x2="45872" y2="82456"/>
                        <a14:backgroundMark x1="44954" y1="78947" x2="44954" y2="70175"/>
                        <a14:backgroundMark x1="45872" y1="70175" x2="45872" y2="66667"/>
                        <a14:backgroundMark x1="45872" y1="64912" x2="45872" y2="64912"/>
                        <a14:backgroundMark x1="45872" y1="64912" x2="44954" y2="61404"/>
                        <a14:backgroundMark x1="44954" y1="63158" x2="44954" y2="61968"/>
                        <a14:backgroundMark x1="42202" y1="59649" x2="42202" y2="59649"/>
                        <a14:backgroundMark x1="75229" y1="15789" x2="75229" y2="15789"/>
                        <a14:backgroundMark x1="82569" y1="49123" x2="82569" y2="49123"/>
                        <a14:backgroundMark x1="82569" y1="47368" x2="82569" y2="47368"/>
                        <a14:backgroundMark x1="82569" y1="54386" x2="82569" y2="54386"/>
                        <a14:backgroundMark x1="75229" y1="7018" x2="75229" y2="7018"/>
                        <a14:backgroundMark x1="75229" y1="3509" x2="75229" y2="3509"/>
                        <a14:backgroundMark x1="75229" y1="3509" x2="75229" y2="1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8792">
            <a:off x="3581944" y="4812396"/>
            <a:ext cx="836830" cy="437608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CB4789CD-3C19-4F4D-BBD5-FA0DE9A9F7F7}"/>
              </a:ext>
            </a:extLst>
          </p:cNvPr>
          <p:cNvSpPr txBox="1"/>
          <p:nvPr/>
        </p:nvSpPr>
        <p:spPr>
          <a:xfrm>
            <a:off x="3771795" y="2711115"/>
            <a:ext cx="973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Kitaic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F09D0D1-71B3-4C84-8640-1F0A833B539C}"/>
              </a:ext>
            </a:extLst>
          </p:cNvPr>
          <p:cNvSpPr txBox="1"/>
          <p:nvPr/>
        </p:nvSpPr>
        <p:spPr>
          <a:xfrm>
            <a:off x="5514675" y="2897786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dalV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83C9C9CC-70A0-40E8-B9E2-D02854D627D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3996">
            <a:off x="2123565" y="4058281"/>
            <a:ext cx="503417" cy="1551674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0CCE9431-BA61-49BC-83AD-EC60BFC8674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509" y="4050762"/>
            <a:ext cx="276652" cy="794398"/>
          </a:xfrm>
          <a:prstGeom prst="rect">
            <a:avLst/>
          </a:prstGeom>
        </p:spPr>
      </p:pic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84D6FAA7-354A-4211-B84C-DF77FD0C4A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50" y="4153426"/>
            <a:ext cx="276652" cy="794398"/>
          </a:xfrm>
          <a:prstGeom prst="rect">
            <a:avLst/>
          </a:prstGeom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100C3792-0DED-4484-97FD-1096413E296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8871">
            <a:off x="2325108" y="3566285"/>
            <a:ext cx="496225" cy="534548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0D1DE36-8FE6-4C1C-BFFA-3204AD8BC8DF}"/>
              </a:ext>
            </a:extLst>
          </p:cNvPr>
          <p:cNvSpPr txBox="1"/>
          <p:nvPr/>
        </p:nvSpPr>
        <p:spPr>
          <a:xfrm>
            <a:off x="1916630" y="2873893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SOBINA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C79B1596-3A89-4C32-837B-F24EBBA2E6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762" flipH="1">
            <a:off x="547268" y="4079106"/>
            <a:ext cx="485742" cy="1514686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B427386B-3604-4935-BFE1-F782723A3B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307" y="4190059"/>
            <a:ext cx="247634" cy="752580"/>
          </a:xfrm>
          <a:prstGeom prst="rect">
            <a:avLst/>
          </a:prstGeom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3B2B9353-CC4E-4D17-AFF4-010EE6B4F2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6873" flipH="1">
            <a:off x="490424" y="3985874"/>
            <a:ext cx="247634" cy="75258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855D5DD1-65C7-4C8F-9480-E6B3DCD32B0D}"/>
              </a:ext>
            </a:extLst>
          </p:cNvPr>
          <p:cNvSpPr txBox="1"/>
          <p:nvPr/>
        </p:nvSpPr>
        <p:spPr>
          <a:xfrm>
            <a:off x="447575" y="3087611"/>
            <a:ext cx="1350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Proto08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0A0D63A7-3B80-4F6F-961D-6878936514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106">
            <a:off x="915060" y="3675074"/>
            <a:ext cx="484111" cy="49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60286"/>
      </p:ext>
    </p:extLst>
  </p:cSld>
  <p:clrMapOvr>
    <a:masterClrMapping/>
  </p:clrMapOvr>
  <p:transition spd="slow" advClick="0" advTm="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0" y="-186594"/>
            <a:ext cx="12221474" cy="60332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E8F1F2-1204-4879-BC10-9FFBD19BA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49" y="1630156"/>
            <a:ext cx="4482854" cy="4216519"/>
          </a:xfrm>
          <a:prstGeom prst="rect">
            <a:avLst/>
          </a:prstGeom>
        </p:spPr>
      </p:pic>
      <p:sp>
        <p:nvSpPr>
          <p:cNvPr id="64" name="Прямоугольник: скругленные углы 63">
            <a:extLst>
              <a:ext uri="{FF2B5EF4-FFF2-40B4-BE49-F238E27FC236}">
                <a16:creationId xmlns:a16="http://schemas.microsoft.com/office/drawing/2014/main" id="{A6D0430E-9CD3-4A05-B06F-2D0A78F87131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3" y="1825635"/>
            <a:ext cx="4558081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5CFEAA49-01A6-49F9-9C4E-18B340186C86}"/>
              </a:ext>
            </a:extLst>
          </p:cNvPr>
          <p:cNvGrpSpPr/>
          <p:nvPr/>
        </p:nvGrpSpPr>
        <p:grpSpPr>
          <a:xfrm>
            <a:off x="-432821" y="1979663"/>
            <a:ext cx="850233" cy="3424990"/>
            <a:chOff x="12016306" y="2141687"/>
            <a:chExt cx="850233" cy="3262966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7D154D45-E2CD-42A9-BDE4-8EE408255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4CEDF2BA-183D-4219-9BD9-0C214B78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0F3B1C09-EA71-49A9-8CF2-B1BB9A0EF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0DE524B4-5928-4030-B6D4-63F47F5B5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3B20485D-D999-4B33-8F8C-0024D5721DC1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07E02CAE-8B6E-4F05-8876-718632EC1C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9147B293-9BFD-4854-B860-ECCE8687B79E}"/>
              </a:ext>
            </a:extLst>
          </p:cNvPr>
          <p:cNvSpPr/>
          <p:nvPr/>
        </p:nvSpPr>
        <p:spPr>
          <a:xfrm>
            <a:off x="8296291" y="443132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65C844D4-B734-4A9B-87C7-C8E6D72344AE}"/>
              </a:ext>
            </a:extLst>
          </p:cNvPr>
          <p:cNvSpPr/>
          <p:nvPr/>
        </p:nvSpPr>
        <p:spPr>
          <a:xfrm>
            <a:off x="3710015" y="2693593"/>
            <a:ext cx="1187540" cy="11897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A4E4EC91-619C-4768-B97F-AE2C82457B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4783" y1="55435" x2="34103" y2="54212"/>
                        <a14:foregroundMark x1="38315" y1="42799" x2="37636" y2="41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315" y="169481"/>
            <a:ext cx="1810182" cy="1810182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BEABD7DB-B4E7-431E-A445-2D7EF494D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0" y="1203725"/>
            <a:ext cx="848411" cy="908165"/>
          </a:xfrm>
          <a:prstGeom prst="rect">
            <a:avLst/>
          </a:prstGeom>
        </p:spPr>
      </p:pic>
      <p:pic>
        <p:nvPicPr>
          <p:cNvPr id="42" name="Объект 41">
            <a:extLst>
              <a:ext uri="{FF2B5EF4-FFF2-40B4-BE49-F238E27FC236}">
                <a16:creationId xmlns:a16="http://schemas.microsoft.com/office/drawing/2014/main" id="{27966CEC-AC2B-4804-80EC-89AE8C781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17" b="99000" l="1167" r="99417">
                        <a14:foregroundMark x1="2250" y1="3167" x2="2250" y2="26833"/>
                        <a14:foregroundMark x1="2250" y1="27250" x2="2417" y2="36083"/>
                        <a14:foregroundMark x1="15833" y1="21750" x2="15833" y2="21750"/>
                        <a14:foregroundMark x1="22250" y1="15417" x2="22250" y2="15417"/>
                        <a14:foregroundMark x1="65667" y1="84583" x2="83667" y2="65500"/>
                        <a14:foregroundMark x1="39167" y1="73333" x2="51750" y2="59917"/>
                        <a14:foregroundMark x1="60583" y1="27750" x2="60583" y2="27750"/>
                        <a14:foregroundMark x1="51750" y1="34250" x2="51750" y2="34250"/>
                        <a14:foregroundMark x1="47500" y1="39417" x2="47500" y2="39417"/>
                        <a14:foregroundMark x1="41333" y1="47333" x2="41333" y2="47333"/>
                        <a14:foregroundMark x1="40417" y1="17000" x2="40417" y2="17000"/>
                        <a14:foregroundMark x1="46750" y1="8167" x2="46750" y2="8167"/>
                        <a14:foregroundMark x1="15500" y1="47167" x2="15500" y2="47167"/>
                        <a14:foregroundMark x1="10917" y1="52833" x2="10917" y2="52833"/>
                        <a14:foregroundMark x1="9667" y1="54417" x2="9667" y2="54417"/>
                        <a14:foregroundMark x1="10583" y1="77583" x2="10583" y2="77583"/>
                        <a14:foregroundMark x1="3667" y1="72917" x2="3667" y2="72917"/>
                        <a14:foregroundMark x1="79083" y1="33583" x2="79083" y2="33583"/>
                        <a14:foregroundMark x1="84167" y1="28667" x2="84167" y2="28667"/>
                        <a14:foregroundMark x1="84917" y1="28083" x2="91417" y2="20167"/>
                        <a14:foregroundMark x1="56678" y1="29743" x2="59167" y2="26167"/>
                        <a14:foregroundMark x1="51917" y1="36583" x2="55417" y2="31555"/>
                        <a14:foregroundMark x1="13917" y1="23500" x2="21167" y2="16250"/>
                        <a14:foregroundMark x1="2583" y1="71333" x2="2583" y2="71333"/>
                        <a14:foregroundMark x1="2833" y1="60417" x2="3000" y2="46667"/>
                        <a14:foregroundMark x1="97083" y1="54083" x2="97083" y2="40667"/>
                        <a14:foregroundMark x1="97083" y1="40667" x2="96750" y2="39917"/>
                        <a14:foregroundMark x1="51167" y1="60750" x2="53667" y2="59500"/>
                        <a14:foregroundMark x1="7750" y1="29333" x2="10417" y2="29167"/>
                        <a14:foregroundMark x1="9167" y1="54083" x2="16917" y2="45417"/>
                        <a14:foregroundMark x1="86500" y1="67500" x2="84417" y2="65167"/>
                        <a14:foregroundMark x1="44177" y1="42080" x2="46250" y2="39583"/>
                        <a14:foregroundMark x1="39333" y1="47917" x2="42198" y2="44466"/>
                        <a14:foregroundMark x1="43917" y1="10853" x2="45000" y2="9417"/>
                        <a14:foregroundMark x1="40917" y1="14833" x2="42173" y2="13167"/>
                        <a14:foregroundMark x1="20083" y1="17333" x2="22583" y2="13250"/>
                        <a14:foregroundMark x1="3500" y1="3417" x2="16000" y2="3750"/>
                        <a14:foregroundMark x1="97667" y1="54417" x2="96917" y2="43500"/>
                        <a14:foregroundMark x1="77500" y1="33583" x2="78167" y2="35000"/>
                        <a14:foregroundMark x1="3000" y1="72250" x2="3833" y2="72917"/>
                        <a14:foregroundMark x1="1167" y1="71583" x2="3833" y2="72750"/>
                        <a14:foregroundMark x1="7917" y1="77333" x2="11250" y2="78750"/>
                        <a14:foregroundMark x1="3500" y1="82833" x2="3417" y2="97417"/>
                        <a14:foregroundMark x1="3417" y1="97417" x2="5833" y2="97500"/>
                        <a14:foregroundMark x1="5417" y1="96833" x2="19750" y2="97250"/>
                        <a14:foregroundMark x1="19750" y1="97250" x2="32833" y2="96167"/>
                        <a14:foregroundMark x1="32833" y1="96167" x2="35500" y2="96833"/>
                        <a14:foregroundMark x1="53333" y1="96583" x2="59167" y2="98417"/>
                        <a14:foregroundMark x1="52583" y1="97667" x2="52917" y2="97667"/>
                        <a14:foregroundMark x1="57917" y1="99083" x2="60000" y2="98917"/>
                        <a14:foregroundMark x1="51750" y1="98000" x2="61750" y2="97333"/>
                        <a14:foregroundMark x1="69583" y1="96583" x2="88000" y2="96417"/>
                        <a14:foregroundMark x1="88000" y1="96417" x2="99417" y2="96417"/>
                        <a14:foregroundMark x1="80500" y1="95417" x2="83500" y2="94500"/>
                        <a14:foregroundMark x1="96917" y1="98583" x2="97250" y2="71750"/>
                        <a14:foregroundMark x1="97250" y1="91833" x2="96917" y2="89000"/>
                        <a14:foregroundMark x1="77833" y1="35333" x2="77000" y2="34833"/>
                        <a14:foregroundMark x1="96000" y1="29833" x2="95833" y2="20833"/>
                        <a14:foregroundMark x1="96917" y1="11333" x2="96000" y2="917"/>
                        <a14:foregroundMark x1="46917" y1="10250" x2="46917" y2="10250"/>
                        <a14:foregroundMark x1="46917" y1="10250" x2="45333" y2="9750"/>
                        <a14:foregroundMark x1="43167" y1="13083" x2="43167" y2="13083"/>
                        <a14:foregroundMark x1="43500" y1="12750" x2="43500" y2="12750"/>
                        <a14:foregroundMark x1="43750" y1="12583" x2="43333" y2="12833"/>
                        <a14:foregroundMark x1="56417" y1="31167" x2="55833" y2="31583"/>
                        <a14:foregroundMark x1="43917" y1="43750" x2="43333" y2="43917"/>
                        <a14:foregroundMark x1="27583" y1="4250" x2="43083" y2="3417"/>
                        <a14:foregroundMark x1="28250" y1="3000" x2="36750" y2="1500"/>
                        <a14:foregroundMark x1="41833" y1="2000" x2="41833" y2="2000"/>
                        <a14:foregroundMark x1="43917" y1="2000" x2="50250" y2="2000"/>
                        <a14:foregroundMark x1="58750" y1="2000" x2="59750" y2="1833"/>
                        <a14:foregroundMark x1="50500" y1="2917" x2="72000" y2="3250"/>
                        <a14:foregroundMark x1="72750" y1="3250" x2="73750" y2="3250"/>
                        <a14:foregroundMark x1="71500" y1="3917" x2="88417" y2="3167"/>
                        <a14:foregroundMark x1="88417" y1="3167" x2="90083" y2="3167"/>
                        <a14:foregroundMark x1="91167" y1="3167" x2="92333" y2="3167"/>
                        <a14:backgroundMark x1="26667" y1="76500" x2="29833" y2="59917"/>
                        <a14:backgroundMark x1="29833" y1="59917" x2="29833" y2="59917"/>
                        <a14:backgroundMark x1="27333" y1="44917" x2="29250" y2="36083"/>
                        <a14:backgroundMark x1="29500" y1="56500" x2="25750" y2="80250"/>
                        <a14:backgroundMark x1="25750" y1="80250" x2="28417" y2="71167"/>
                        <a14:backgroundMark x1="28750" y1="65000" x2="28750" y2="50167"/>
                        <a14:backgroundMark x1="28750" y1="50167" x2="28750" y2="50167"/>
                        <a14:backgroundMark x1="28750" y1="47667" x2="27667" y2="81250"/>
                        <a14:backgroundMark x1="27167" y1="74917" x2="24583" y2="63833"/>
                        <a14:backgroundMark x1="24583" y1="63833" x2="27000" y2="55333"/>
                        <a14:backgroundMark x1="29250" y1="55667" x2="27500" y2="59167"/>
                        <a14:backgroundMark x1="37583" y1="55083" x2="42000" y2="57083"/>
                        <a14:backgroundMark x1="33333" y1="61667" x2="41333" y2="56500"/>
                        <a14:backgroundMark x1="27500" y1="66583" x2="39000" y2="61583"/>
                        <a14:backgroundMark x1="39000" y1="61583" x2="37583" y2="62500"/>
                        <a14:backgroundMark x1="22917" y1="68583" x2="9500" y2="65667"/>
                        <a14:backgroundMark x1="9500" y1="65667" x2="2583" y2="66083"/>
                        <a14:backgroundMark x1="2583" y1="66083" x2="14083" y2="64500"/>
                        <a14:backgroundMark x1="14083" y1="64500" x2="14083" y2="64500"/>
                        <a14:backgroundMark x1="1167" y1="77917" x2="1167" y2="77917"/>
                        <a14:backgroundMark x1="1417" y1="79667" x2="3833" y2="78250"/>
                        <a14:backgroundMark x1="18667" y1="83000" x2="18833" y2="76000"/>
                        <a14:backgroundMark x1="21500" y1="71750" x2="18500" y2="81583"/>
                        <a14:backgroundMark x1="24500" y1="76833" x2="19417" y2="83583"/>
                        <a14:backgroundMark x1="8833" y1="88333" x2="9500" y2="86000"/>
                        <a14:backgroundMark x1="8833" y1="85833" x2="15667" y2="85500"/>
                        <a14:backgroundMark x1="13000" y1="86417" x2="30917" y2="86917"/>
                        <a14:backgroundMark x1="30917" y1="86917" x2="17667" y2="88833"/>
                        <a14:backgroundMark x1="16583" y1="88833" x2="41750" y2="87167"/>
                        <a14:backgroundMark x1="41750" y1="87167" x2="25750" y2="89000"/>
                        <a14:backgroundMark x1="26250" y1="89417" x2="50917" y2="79500"/>
                        <a14:backgroundMark x1="50917" y1="79500" x2="51000" y2="72083"/>
                        <a14:backgroundMark x1="51917" y1="72083" x2="48167" y2="76167"/>
                        <a14:backgroundMark x1="43583" y1="87083" x2="45333" y2="85333"/>
                        <a14:backgroundMark x1="40917" y1="92167" x2="47083" y2="83167"/>
                        <a14:backgroundMark x1="44667" y1="99083" x2="50667" y2="83000"/>
                        <a14:backgroundMark x1="48000" y1="89417" x2="60333" y2="89667"/>
                        <a14:backgroundMark x1="60333" y1="89667" x2="50250" y2="82250"/>
                        <a14:backgroundMark x1="50250" y1="82250" x2="63000" y2="66917"/>
                        <a14:backgroundMark x1="63333" y1="66583" x2="64083" y2="65750"/>
                        <a14:backgroundMark x1="63750" y1="95583" x2="79083" y2="89500"/>
                        <a14:backgroundMark x1="79083" y1="89500" x2="84167" y2="89000"/>
                        <a14:backgroundMark x1="86333" y1="82500" x2="89000" y2="93583"/>
                        <a14:backgroundMark x1="89000" y1="93583" x2="88833" y2="91333"/>
                        <a14:backgroundMark x1="89333" y1="86167" x2="88583" y2="77917"/>
                        <a14:backgroundMark x1="89167" y1="77917" x2="92000" y2="74917"/>
                        <a14:backgroundMark x1="86000" y1="77000" x2="88083" y2="71917"/>
                        <a14:backgroundMark x1="41583" y1="42500" x2="43587" y2="43325"/>
                        <a14:backgroundMark x1="41583" y1="40833" x2="43500" y2="43583"/>
                        <a14:backgroundMark x1="42000" y1="42917" x2="42830" y2="43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56" y="2703524"/>
            <a:ext cx="1187540" cy="1189767"/>
          </a:xfrm>
        </p:spPr>
      </p:pic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00DFBA5D-0713-45E7-AF52-EAADC4523E99}"/>
              </a:ext>
            </a:extLst>
          </p:cNvPr>
          <p:cNvGrpSpPr/>
          <p:nvPr/>
        </p:nvGrpSpPr>
        <p:grpSpPr>
          <a:xfrm>
            <a:off x="10189524" y="4068223"/>
            <a:ext cx="1289694" cy="1362893"/>
            <a:chOff x="4853312" y="4068223"/>
            <a:chExt cx="1289694" cy="1362893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57041CB1-018F-4852-B81F-76DBD6D73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DBA82287-15A1-45F7-A2C3-F9FEED59C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6FFA1AAA-A492-4820-9673-3885FCACAFFD}"/>
              </a:ext>
            </a:extLst>
          </p:cNvPr>
          <p:cNvGrpSpPr/>
          <p:nvPr/>
        </p:nvGrpSpPr>
        <p:grpSpPr>
          <a:xfrm>
            <a:off x="8643851" y="4068222"/>
            <a:ext cx="1289694" cy="1362893"/>
            <a:chOff x="4853312" y="4068223"/>
            <a:chExt cx="1289694" cy="1362893"/>
          </a:xfrm>
        </p:grpSpPr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8B6638EA-EB74-46D3-B079-F0CF310D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9F5A5E1D-B02F-4974-BAAA-5D8D69310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76" name="Рисунок 75">
            <a:hlinkClick r:id="rId11" action="ppaction://hlinksldjump"/>
            <a:extLst>
              <a:ext uri="{FF2B5EF4-FFF2-40B4-BE49-F238E27FC236}">
                <a16:creationId xmlns:a16="http://schemas.microsoft.com/office/drawing/2014/main" id="{0F4F94D4-A0BE-4BFC-8EE0-0D3B9A79C8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922" y="4937780"/>
            <a:ext cx="1288987" cy="516966"/>
          </a:xfrm>
          <a:prstGeom prst="rect">
            <a:avLst/>
          </a:prstGeom>
        </p:spPr>
      </p:pic>
      <p:pic>
        <p:nvPicPr>
          <p:cNvPr id="77" name="Рисунок 76">
            <a:hlinkClick r:id="rId11" action="ppaction://hlinksldjump"/>
            <a:extLst>
              <a:ext uri="{FF2B5EF4-FFF2-40B4-BE49-F238E27FC236}">
                <a16:creationId xmlns:a16="http://schemas.microsoft.com/office/drawing/2014/main" id="{95C8FF46-64D2-4885-83ED-6A38380D40E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844" y="4099995"/>
            <a:ext cx="536772" cy="1362893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1C5D09E-D2F0-4D74-88C9-9F376B387BA5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528" y="4287789"/>
            <a:ext cx="618489" cy="61848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97505CA-FC36-46D8-9E5E-9C988C22CD5D}"/>
              </a:ext>
            </a:extLst>
          </p:cNvPr>
          <p:cNvSpPr txBox="1"/>
          <p:nvPr/>
        </p:nvSpPr>
        <p:spPr>
          <a:xfrm>
            <a:off x="10148333" y="3902872"/>
            <a:ext cx="1350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Слайм</a:t>
            </a:r>
            <a:endParaRPr lang="ru-RU" sz="1400" dirty="0">
              <a:solidFill>
                <a:schemeClr val="bg1"/>
              </a:solidFill>
            </a:endParaRPr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D12C4540-B4C4-4A8B-840D-B873A554ACA3}"/>
              </a:ext>
            </a:extLst>
          </p:cNvPr>
          <p:cNvGrpSpPr/>
          <p:nvPr/>
        </p:nvGrpSpPr>
        <p:grpSpPr>
          <a:xfrm>
            <a:off x="5165053" y="4074729"/>
            <a:ext cx="1289694" cy="1362893"/>
            <a:chOff x="4853312" y="4068223"/>
            <a:chExt cx="1289694" cy="1362893"/>
          </a:xfrm>
        </p:grpSpPr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B3BD1CB2-0F39-441A-9E75-2201C6322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1A205EF8-CD24-4466-A4AC-4694FFB6F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6262D497-ECDE-4EA0-8E42-19B96513C339}"/>
              </a:ext>
            </a:extLst>
          </p:cNvPr>
          <p:cNvGrpSpPr/>
          <p:nvPr/>
        </p:nvGrpSpPr>
        <p:grpSpPr>
          <a:xfrm flipH="1">
            <a:off x="9510669" y="3413983"/>
            <a:ext cx="976768" cy="2000484"/>
            <a:chOff x="1703742" y="3429000"/>
            <a:chExt cx="976971" cy="2000484"/>
          </a:xfrm>
        </p:grpSpPr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B26FCFD3-D6FC-4C09-B75F-12B2E8A5C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EA75E2E5-5D79-43B1-8DD8-A7F50780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02AF7727-0485-48EB-834A-B29ED9322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0C524B85-DB3A-4F17-886E-638BEF7CC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010F2364-4D45-471C-86F4-65B87452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79" y="4529456"/>
            <a:ext cx="1542777" cy="908165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EE6C4E60-424C-4AAD-8A22-7FDE52A76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37" y="4529456"/>
            <a:ext cx="1542777" cy="908166"/>
          </a:xfrm>
          <a:prstGeom prst="rect">
            <a:avLst/>
          </a:prstGeom>
        </p:spPr>
      </p:pic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7C8B3155-6471-4FC2-A362-D34705BD6C5C}"/>
              </a:ext>
            </a:extLst>
          </p:cNvPr>
          <p:cNvGrpSpPr/>
          <p:nvPr/>
        </p:nvGrpSpPr>
        <p:grpSpPr>
          <a:xfrm>
            <a:off x="1515625" y="2524585"/>
            <a:ext cx="964492" cy="2018556"/>
            <a:chOff x="1703742" y="3429000"/>
            <a:chExt cx="976971" cy="2000484"/>
          </a:xfrm>
        </p:grpSpPr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F7FFDEBF-168E-45C6-AC14-ADDB4086F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D43A1460-D44C-4B61-B1A8-9706A4DDC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1F7F83CE-55B9-4D2A-8527-F1EBA2E9E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929445ED-9A6E-4148-B08C-6A6BF6EDA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11598E9-0CAF-40D0-86AF-0E84DFE881BF}"/>
              </a:ext>
            </a:extLst>
          </p:cNvPr>
          <p:cNvSpPr txBox="1"/>
          <p:nvPr/>
        </p:nvSpPr>
        <p:spPr>
          <a:xfrm>
            <a:off x="1187354" y="2015050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B4775620-20CE-4759-862F-2C86D9CC0F4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3996">
            <a:off x="5058920" y="4042711"/>
            <a:ext cx="503417" cy="1476378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22A4733E-ECAF-4757-9869-4F76D2B8300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776">
            <a:off x="4932673" y="3987334"/>
            <a:ext cx="276652" cy="794398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ACF0EF44-F148-4335-9679-7C9A9256F48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25" y="4140398"/>
            <a:ext cx="276652" cy="794398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7BD51E5A-35C4-4F31-858A-FF5F4929C3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432">
            <a:off x="5253047" y="3561053"/>
            <a:ext cx="496225" cy="53454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78A979-0050-4226-B92A-1F30CE28B805}"/>
              </a:ext>
            </a:extLst>
          </p:cNvPr>
          <p:cNvSpPr/>
          <p:nvPr/>
        </p:nvSpPr>
        <p:spPr>
          <a:xfrm rot="655938">
            <a:off x="5380910" y="3814071"/>
            <a:ext cx="45719" cy="45719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8B81901A-0365-4CBA-843E-3BC292C5CFB5}"/>
              </a:ext>
            </a:extLst>
          </p:cNvPr>
          <p:cNvSpPr/>
          <p:nvPr/>
        </p:nvSpPr>
        <p:spPr>
          <a:xfrm rot="573278">
            <a:off x="5574019" y="3832289"/>
            <a:ext cx="45781" cy="5069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7E317021-6207-4C5B-A332-4ED6A070A7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762" flipH="1">
            <a:off x="8586207" y="4057520"/>
            <a:ext cx="485742" cy="1514686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2BE52131-DA84-44A9-937F-CB9D893FD6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32246" y="4168473"/>
            <a:ext cx="247634" cy="75258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3B57222C-3075-4EDB-84DA-07669B9D717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884" flipH="1">
            <a:off x="8529363" y="3964288"/>
            <a:ext cx="247634" cy="752580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406ECEF3-3E57-404E-9956-253F1A3EB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4672">
            <a:off x="8854458" y="3614429"/>
            <a:ext cx="517729" cy="536997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79A3C60-5CD2-4FCE-BDD5-4EC7FB5B98D4}"/>
              </a:ext>
            </a:extLst>
          </p:cNvPr>
          <p:cNvSpPr txBox="1"/>
          <p:nvPr/>
        </p:nvSpPr>
        <p:spPr>
          <a:xfrm>
            <a:off x="4639936" y="2823908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#@!*^$^#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C699DFE-7336-4D4A-B3E7-780919BC884E}"/>
              </a:ext>
            </a:extLst>
          </p:cNvPr>
          <p:cNvSpPr txBox="1"/>
          <p:nvPr/>
        </p:nvSpPr>
        <p:spPr>
          <a:xfrm>
            <a:off x="8410575" y="3045415"/>
            <a:ext cx="1350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Proto07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616958"/>
      </p:ext>
    </p:extLst>
  </p:cSld>
  <p:clrMapOvr>
    <a:masterClrMapping/>
  </p:clrMapOvr>
  <p:transition spd="slow" advClick="0" advTm="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0" y="-186594"/>
            <a:ext cx="12221474" cy="60332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E8F1F2-1204-4879-BC10-9FFBD19BA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49" y="1630156"/>
            <a:ext cx="4482854" cy="42165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3" y="1825635"/>
            <a:ext cx="4558081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5CFEAA49-01A6-49F9-9C4E-18B340186C86}"/>
              </a:ext>
            </a:extLst>
          </p:cNvPr>
          <p:cNvGrpSpPr/>
          <p:nvPr/>
        </p:nvGrpSpPr>
        <p:grpSpPr>
          <a:xfrm>
            <a:off x="-432821" y="2015050"/>
            <a:ext cx="850233" cy="3389603"/>
            <a:chOff x="12016306" y="2141687"/>
            <a:chExt cx="850233" cy="3262966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7D154D45-E2CD-42A9-BDE4-8EE408255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4CEDF2BA-183D-4219-9BD9-0C214B78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0F3B1C09-EA71-49A9-8CF2-B1BB9A0EF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0DE524B4-5928-4030-B6D4-63F47F5B5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65C844D4-B734-4A9B-87C7-C8E6D72344AE}"/>
              </a:ext>
            </a:extLst>
          </p:cNvPr>
          <p:cNvSpPr/>
          <p:nvPr/>
        </p:nvSpPr>
        <p:spPr>
          <a:xfrm>
            <a:off x="3710015" y="2693593"/>
            <a:ext cx="1187540" cy="11897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BEABD7DB-B4E7-431E-A445-2D7EF494D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0" y="1203725"/>
            <a:ext cx="848411" cy="908165"/>
          </a:xfrm>
          <a:prstGeom prst="rect">
            <a:avLst/>
          </a:prstGeom>
        </p:spPr>
      </p:pic>
      <p:pic>
        <p:nvPicPr>
          <p:cNvPr id="42" name="Объект 41">
            <a:extLst>
              <a:ext uri="{FF2B5EF4-FFF2-40B4-BE49-F238E27FC236}">
                <a16:creationId xmlns:a16="http://schemas.microsoft.com/office/drawing/2014/main" id="{27966CEC-AC2B-4804-80EC-89AE8C781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7" b="99000" l="1167" r="99417">
                        <a14:foregroundMark x1="2250" y1="3167" x2="2250" y2="26833"/>
                        <a14:foregroundMark x1="2250" y1="27250" x2="2417" y2="36083"/>
                        <a14:foregroundMark x1="15833" y1="21750" x2="15833" y2="21750"/>
                        <a14:foregroundMark x1="22250" y1="15417" x2="22250" y2="15417"/>
                        <a14:foregroundMark x1="65667" y1="84583" x2="83667" y2="65500"/>
                        <a14:foregroundMark x1="39167" y1="73333" x2="51750" y2="59917"/>
                        <a14:foregroundMark x1="60583" y1="27750" x2="60583" y2="27750"/>
                        <a14:foregroundMark x1="51750" y1="34250" x2="51750" y2="34250"/>
                        <a14:foregroundMark x1="47500" y1="39417" x2="47500" y2="39417"/>
                        <a14:foregroundMark x1="41333" y1="47333" x2="41333" y2="47333"/>
                        <a14:foregroundMark x1="40417" y1="17000" x2="40417" y2="17000"/>
                        <a14:foregroundMark x1="46750" y1="8167" x2="46750" y2="8167"/>
                        <a14:foregroundMark x1="15500" y1="47167" x2="15500" y2="47167"/>
                        <a14:foregroundMark x1="10917" y1="52833" x2="10917" y2="52833"/>
                        <a14:foregroundMark x1="9667" y1="54417" x2="9667" y2="54417"/>
                        <a14:foregroundMark x1="10583" y1="77583" x2="10583" y2="77583"/>
                        <a14:foregroundMark x1="3667" y1="72917" x2="3667" y2="72917"/>
                        <a14:foregroundMark x1="79083" y1="33583" x2="79083" y2="33583"/>
                        <a14:foregroundMark x1="84167" y1="28667" x2="84167" y2="28667"/>
                        <a14:foregroundMark x1="84917" y1="28083" x2="91417" y2="20167"/>
                        <a14:foregroundMark x1="56678" y1="29743" x2="59167" y2="26167"/>
                        <a14:foregroundMark x1="51917" y1="36583" x2="55417" y2="31555"/>
                        <a14:foregroundMark x1="13917" y1="23500" x2="21167" y2="16250"/>
                        <a14:foregroundMark x1="2583" y1="71333" x2="2583" y2="71333"/>
                        <a14:foregroundMark x1="2833" y1="60417" x2="3000" y2="46667"/>
                        <a14:foregroundMark x1="97083" y1="54083" x2="97083" y2="40667"/>
                        <a14:foregroundMark x1="97083" y1="40667" x2="96750" y2="39917"/>
                        <a14:foregroundMark x1="51167" y1="60750" x2="53667" y2="59500"/>
                        <a14:foregroundMark x1="7750" y1="29333" x2="10417" y2="29167"/>
                        <a14:foregroundMark x1="9167" y1="54083" x2="16917" y2="45417"/>
                        <a14:foregroundMark x1="86500" y1="67500" x2="84417" y2="65167"/>
                        <a14:foregroundMark x1="44177" y1="42080" x2="46250" y2="39583"/>
                        <a14:foregroundMark x1="39333" y1="47917" x2="42198" y2="44466"/>
                        <a14:foregroundMark x1="43917" y1="10853" x2="45000" y2="9417"/>
                        <a14:foregroundMark x1="40917" y1="14833" x2="42173" y2="13167"/>
                        <a14:foregroundMark x1="20083" y1="17333" x2="22583" y2="13250"/>
                        <a14:foregroundMark x1="3500" y1="3417" x2="16000" y2="3750"/>
                        <a14:foregroundMark x1="97667" y1="54417" x2="96917" y2="43500"/>
                        <a14:foregroundMark x1="77500" y1="33583" x2="78167" y2="35000"/>
                        <a14:foregroundMark x1="3000" y1="72250" x2="3833" y2="72917"/>
                        <a14:foregroundMark x1="1167" y1="71583" x2="3833" y2="72750"/>
                        <a14:foregroundMark x1="7917" y1="77333" x2="11250" y2="78750"/>
                        <a14:foregroundMark x1="3500" y1="82833" x2="3417" y2="97417"/>
                        <a14:foregroundMark x1="3417" y1="97417" x2="5833" y2="97500"/>
                        <a14:foregroundMark x1="5417" y1="96833" x2="19750" y2="97250"/>
                        <a14:foregroundMark x1="19750" y1="97250" x2="32833" y2="96167"/>
                        <a14:foregroundMark x1="32833" y1="96167" x2="35500" y2="96833"/>
                        <a14:foregroundMark x1="53333" y1="96583" x2="59167" y2="98417"/>
                        <a14:foregroundMark x1="52583" y1="97667" x2="52917" y2="97667"/>
                        <a14:foregroundMark x1="57917" y1="99083" x2="60000" y2="98917"/>
                        <a14:foregroundMark x1="51750" y1="98000" x2="61750" y2="97333"/>
                        <a14:foregroundMark x1="69583" y1="96583" x2="88000" y2="96417"/>
                        <a14:foregroundMark x1="88000" y1="96417" x2="99417" y2="96417"/>
                        <a14:foregroundMark x1="80500" y1="95417" x2="83500" y2="94500"/>
                        <a14:foregroundMark x1="96917" y1="98583" x2="97250" y2="71750"/>
                        <a14:foregroundMark x1="97250" y1="91833" x2="96917" y2="89000"/>
                        <a14:foregroundMark x1="77833" y1="35333" x2="77000" y2="34833"/>
                        <a14:foregroundMark x1="96000" y1="29833" x2="95833" y2="20833"/>
                        <a14:foregroundMark x1="96917" y1="11333" x2="96000" y2="917"/>
                        <a14:foregroundMark x1="46917" y1="10250" x2="46917" y2="10250"/>
                        <a14:foregroundMark x1="46917" y1="10250" x2="45333" y2="9750"/>
                        <a14:foregroundMark x1="43167" y1="13083" x2="43167" y2="13083"/>
                        <a14:foregroundMark x1="43500" y1="12750" x2="43500" y2="12750"/>
                        <a14:foregroundMark x1="43750" y1="12583" x2="43333" y2="12833"/>
                        <a14:foregroundMark x1="56417" y1="31167" x2="55833" y2="31583"/>
                        <a14:foregroundMark x1="43917" y1="43750" x2="43333" y2="43917"/>
                        <a14:foregroundMark x1="27583" y1="4250" x2="43083" y2="3417"/>
                        <a14:foregroundMark x1="28250" y1="3000" x2="36750" y2="1500"/>
                        <a14:foregroundMark x1="41833" y1="2000" x2="41833" y2="2000"/>
                        <a14:foregroundMark x1="43917" y1="2000" x2="50250" y2="2000"/>
                        <a14:foregroundMark x1="58750" y1="2000" x2="59750" y2="1833"/>
                        <a14:foregroundMark x1="50500" y1="2917" x2="72000" y2="3250"/>
                        <a14:foregroundMark x1="72750" y1="3250" x2="73750" y2="3250"/>
                        <a14:foregroundMark x1="71500" y1="3917" x2="88417" y2="3167"/>
                        <a14:foregroundMark x1="88417" y1="3167" x2="90083" y2="3167"/>
                        <a14:foregroundMark x1="91167" y1="3167" x2="92333" y2="3167"/>
                        <a14:backgroundMark x1="26667" y1="76500" x2="29833" y2="59917"/>
                        <a14:backgroundMark x1="29833" y1="59917" x2="29833" y2="59917"/>
                        <a14:backgroundMark x1="27333" y1="44917" x2="29250" y2="36083"/>
                        <a14:backgroundMark x1="29500" y1="56500" x2="25750" y2="80250"/>
                        <a14:backgroundMark x1="25750" y1="80250" x2="28417" y2="71167"/>
                        <a14:backgroundMark x1="28750" y1="65000" x2="28750" y2="50167"/>
                        <a14:backgroundMark x1="28750" y1="50167" x2="28750" y2="50167"/>
                        <a14:backgroundMark x1="28750" y1="47667" x2="27667" y2="81250"/>
                        <a14:backgroundMark x1="27167" y1="74917" x2="24583" y2="63833"/>
                        <a14:backgroundMark x1="24583" y1="63833" x2="27000" y2="55333"/>
                        <a14:backgroundMark x1="29250" y1="55667" x2="27500" y2="59167"/>
                        <a14:backgroundMark x1="37583" y1="55083" x2="42000" y2="57083"/>
                        <a14:backgroundMark x1="33333" y1="61667" x2="41333" y2="56500"/>
                        <a14:backgroundMark x1="27500" y1="66583" x2="39000" y2="61583"/>
                        <a14:backgroundMark x1="39000" y1="61583" x2="37583" y2="62500"/>
                        <a14:backgroundMark x1="22917" y1="68583" x2="9500" y2="65667"/>
                        <a14:backgroundMark x1="9500" y1="65667" x2="2583" y2="66083"/>
                        <a14:backgroundMark x1="2583" y1="66083" x2="14083" y2="64500"/>
                        <a14:backgroundMark x1="14083" y1="64500" x2="14083" y2="64500"/>
                        <a14:backgroundMark x1="1167" y1="77917" x2="1167" y2="77917"/>
                        <a14:backgroundMark x1="1417" y1="79667" x2="3833" y2="78250"/>
                        <a14:backgroundMark x1="18667" y1="83000" x2="18833" y2="76000"/>
                        <a14:backgroundMark x1="21500" y1="71750" x2="18500" y2="81583"/>
                        <a14:backgroundMark x1="24500" y1="76833" x2="19417" y2="83583"/>
                        <a14:backgroundMark x1="8833" y1="88333" x2="9500" y2="86000"/>
                        <a14:backgroundMark x1="8833" y1="85833" x2="15667" y2="85500"/>
                        <a14:backgroundMark x1="13000" y1="86417" x2="30917" y2="86917"/>
                        <a14:backgroundMark x1="30917" y1="86917" x2="17667" y2="88833"/>
                        <a14:backgroundMark x1="16583" y1="88833" x2="41750" y2="87167"/>
                        <a14:backgroundMark x1="41750" y1="87167" x2="25750" y2="89000"/>
                        <a14:backgroundMark x1="26250" y1="89417" x2="50917" y2="79500"/>
                        <a14:backgroundMark x1="50917" y1="79500" x2="51000" y2="72083"/>
                        <a14:backgroundMark x1="51917" y1="72083" x2="48167" y2="76167"/>
                        <a14:backgroundMark x1="43583" y1="87083" x2="45333" y2="85333"/>
                        <a14:backgroundMark x1="40917" y1="92167" x2="47083" y2="83167"/>
                        <a14:backgroundMark x1="44667" y1="99083" x2="50667" y2="83000"/>
                        <a14:backgroundMark x1="48000" y1="89417" x2="60333" y2="89667"/>
                        <a14:backgroundMark x1="60333" y1="89667" x2="50250" y2="82250"/>
                        <a14:backgroundMark x1="50250" y1="82250" x2="63000" y2="66917"/>
                        <a14:backgroundMark x1="63333" y1="66583" x2="64083" y2="65750"/>
                        <a14:backgroundMark x1="63750" y1="95583" x2="79083" y2="89500"/>
                        <a14:backgroundMark x1="79083" y1="89500" x2="84167" y2="89000"/>
                        <a14:backgroundMark x1="86333" y1="82500" x2="89000" y2="93583"/>
                        <a14:backgroundMark x1="89000" y1="93583" x2="88833" y2="91333"/>
                        <a14:backgroundMark x1="89333" y1="86167" x2="88583" y2="77917"/>
                        <a14:backgroundMark x1="89167" y1="77917" x2="92000" y2="74917"/>
                        <a14:backgroundMark x1="86000" y1="77000" x2="88083" y2="71917"/>
                        <a14:backgroundMark x1="41583" y1="42500" x2="43587" y2="43325"/>
                        <a14:backgroundMark x1="41583" y1="40833" x2="43500" y2="43583"/>
                        <a14:backgroundMark x1="42000" y1="42917" x2="42830" y2="43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56" y="2703524"/>
            <a:ext cx="1187540" cy="1189767"/>
          </a:xfrm>
        </p:spPr>
      </p:pic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00DFBA5D-0713-45E7-AF52-EAADC4523E99}"/>
              </a:ext>
            </a:extLst>
          </p:cNvPr>
          <p:cNvGrpSpPr/>
          <p:nvPr/>
        </p:nvGrpSpPr>
        <p:grpSpPr>
          <a:xfrm>
            <a:off x="10189524" y="4068223"/>
            <a:ext cx="1289694" cy="1362893"/>
            <a:chOff x="4853312" y="4068223"/>
            <a:chExt cx="1289694" cy="1362893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57041CB1-018F-4852-B81F-76DBD6D73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DBA82287-15A1-45F7-A2C3-F9FEED59C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6FFA1AAA-A492-4820-9673-3885FCACAFFD}"/>
              </a:ext>
            </a:extLst>
          </p:cNvPr>
          <p:cNvGrpSpPr/>
          <p:nvPr/>
        </p:nvGrpSpPr>
        <p:grpSpPr>
          <a:xfrm>
            <a:off x="8643851" y="4068222"/>
            <a:ext cx="1289694" cy="1362893"/>
            <a:chOff x="4853312" y="4068223"/>
            <a:chExt cx="1289694" cy="1362893"/>
          </a:xfrm>
        </p:grpSpPr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8B6638EA-EB74-46D3-B079-F0CF310D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9F5A5E1D-B02F-4974-BAAA-5D8D69310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D58A54FB-3E29-4711-A186-D5A0467DF4F3}"/>
              </a:ext>
            </a:extLst>
          </p:cNvPr>
          <p:cNvGrpSpPr/>
          <p:nvPr/>
        </p:nvGrpSpPr>
        <p:grpSpPr>
          <a:xfrm>
            <a:off x="7058922" y="4099995"/>
            <a:ext cx="1289694" cy="1362893"/>
            <a:chOff x="4853312" y="4068223"/>
            <a:chExt cx="1289694" cy="1362893"/>
          </a:xfrm>
        </p:grpSpPr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0F4F94D4-A0BE-4BFC-8EE0-0D3B9A79C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95C8FF46-64D2-4885-83ED-6A38380D4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1C5D09E-D2F0-4D74-88C9-9F376B387BA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528" y="4287789"/>
            <a:ext cx="618489" cy="61848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97505CA-FC36-46D8-9E5E-9C988C22CD5D}"/>
              </a:ext>
            </a:extLst>
          </p:cNvPr>
          <p:cNvSpPr txBox="1"/>
          <p:nvPr/>
        </p:nvSpPr>
        <p:spPr>
          <a:xfrm>
            <a:off x="10148333" y="3902872"/>
            <a:ext cx="1350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Слайм</a:t>
            </a:r>
            <a:endParaRPr lang="ru-RU" sz="1400" dirty="0">
              <a:solidFill>
                <a:schemeClr val="bg1"/>
              </a:solidFill>
            </a:endParaRPr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D12C4540-B4C4-4A8B-840D-B873A554ACA3}"/>
              </a:ext>
            </a:extLst>
          </p:cNvPr>
          <p:cNvGrpSpPr/>
          <p:nvPr/>
        </p:nvGrpSpPr>
        <p:grpSpPr>
          <a:xfrm>
            <a:off x="5165053" y="4074729"/>
            <a:ext cx="1289694" cy="1362893"/>
            <a:chOff x="4853312" y="4068223"/>
            <a:chExt cx="1289694" cy="1362893"/>
          </a:xfrm>
        </p:grpSpPr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B3BD1CB2-0F39-441A-9E75-2201C6322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1A205EF8-CD24-4466-A4AC-4694FFB6F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010F2364-4D45-471C-86F4-65B87452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79" y="4529456"/>
            <a:ext cx="1542777" cy="908165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EE6C4E60-424C-4AAD-8A22-7FDE52A76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37" y="4529456"/>
            <a:ext cx="1542777" cy="908166"/>
          </a:xfrm>
          <a:prstGeom prst="rect">
            <a:avLst/>
          </a:prstGeom>
        </p:spPr>
      </p:pic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7C8B3155-6471-4FC2-A362-D34705BD6C5C}"/>
              </a:ext>
            </a:extLst>
          </p:cNvPr>
          <p:cNvGrpSpPr/>
          <p:nvPr/>
        </p:nvGrpSpPr>
        <p:grpSpPr>
          <a:xfrm>
            <a:off x="1515625" y="2524585"/>
            <a:ext cx="964492" cy="2018556"/>
            <a:chOff x="1703742" y="3429000"/>
            <a:chExt cx="976971" cy="2000484"/>
          </a:xfrm>
        </p:grpSpPr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F7FFDEBF-168E-45C6-AC14-ADDB4086F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D43A1460-D44C-4B61-B1A8-9706A4DDC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1F7F83CE-55B9-4D2A-8527-F1EBA2E9E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929445ED-9A6E-4148-B08C-6A6BF6EDA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11598E9-0CAF-40D0-86AF-0E84DFE881BF}"/>
              </a:ext>
            </a:extLst>
          </p:cNvPr>
          <p:cNvSpPr txBox="1"/>
          <p:nvPr/>
        </p:nvSpPr>
        <p:spPr>
          <a:xfrm>
            <a:off x="1187354" y="2015050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B4775620-20CE-4759-862F-2C86D9CC0F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3996">
            <a:off x="5058920" y="4042711"/>
            <a:ext cx="503417" cy="1476378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22A4733E-ECAF-4757-9869-4F76D2B830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776">
            <a:off x="4932673" y="3987334"/>
            <a:ext cx="276652" cy="794398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ACF0EF44-F148-4335-9679-7C9A9256F4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25" y="4140398"/>
            <a:ext cx="276652" cy="794398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7BD51E5A-35C4-4F31-858A-FF5F4929C3C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432">
            <a:off x="5253047" y="3561053"/>
            <a:ext cx="496225" cy="53454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78A979-0050-4226-B92A-1F30CE28B805}"/>
              </a:ext>
            </a:extLst>
          </p:cNvPr>
          <p:cNvSpPr/>
          <p:nvPr/>
        </p:nvSpPr>
        <p:spPr>
          <a:xfrm rot="655938">
            <a:off x="5380910" y="3814071"/>
            <a:ext cx="45719" cy="45719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8B81901A-0365-4CBA-843E-3BC292C5CFB5}"/>
              </a:ext>
            </a:extLst>
          </p:cNvPr>
          <p:cNvSpPr/>
          <p:nvPr/>
        </p:nvSpPr>
        <p:spPr>
          <a:xfrm rot="573278">
            <a:off x="5574019" y="3832289"/>
            <a:ext cx="45781" cy="5069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7E317021-6207-4C5B-A332-4ED6A070A7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762" flipH="1">
            <a:off x="8586207" y="4057520"/>
            <a:ext cx="485742" cy="1514686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2BE52131-DA84-44A9-937F-CB9D893FD6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32246" y="4168473"/>
            <a:ext cx="247634" cy="75258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3B57222C-3075-4EDB-84DA-07669B9D71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884" flipH="1">
            <a:off x="8529363" y="3964288"/>
            <a:ext cx="247634" cy="752580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406ECEF3-3E57-404E-9956-253F1A3EB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4672">
            <a:off x="8854458" y="3614429"/>
            <a:ext cx="517729" cy="536997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79A3C60-5CD2-4FCE-BDD5-4EC7FB5B98D4}"/>
              </a:ext>
            </a:extLst>
          </p:cNvPr>
          <p:cNvSpPr txBox="1"/>
          <p:nvPr/>
        </p:nvSpPr>
        <p:spPr>
          <a:xfrm>
            <a:off x="4639936" y="2823908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#@!*^$^#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C699DFE-7336-4D4A-B3E7-780919BC884E}"/>
              </a:ext>
            </a:extLst>
          </p:cNvPr>
          <p:cNvSpPr txBox="1"/>
          <p:nvPr/>
        </p:nvSpPr>
        <p:spPr>
          <a:xfrm>
            <a:off x="8410575" y="3045415"/>
            <a:ext cx="1350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Proto07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57DA4EBE-FA2D-4F88-9C2D-A4A338D3D784}"/>
              </a:ext>
            </a:extLst>
          </p:cNvPr>
          <p:cNvGrpSpPr/>
          <p:nvPr/>
        </p:nvGrpSpPr>
        <p:grpSpPr>
          <a:xfrm>
            <a:off x="6913417" y="3613757"/>
            <a:ext cx="850517" cy="1958449"/>
            <a:chOff x="5404204" y="3598711"/>
            <a:chExt cx="850517" cy="1958449"/>
          </a:xfrm>
        </p:grpSpPr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D3BC97CC-3003-48C8-A9B4-FAB93541C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7762" flipH="1">
              <a:off x="5461048" y="4042474"/>
              <a:ext cx="485742" cy="1514686"/>
            </a:xfrm>
            <a:prstGeom prst="rect">
              <a:avLst/>
            </a:prstGeom>
          </p:spPr>
        </p:pic>
        <p:pic>
          <p:nvPicPr>
            <p:cNvPr id="96" name="Рисунок 95">
              <a:extLst>
                <a:ext uri="{FF2B5EF4-FFF2-40B4-BE49-F238E27FC236}">
                  <a16:creationId xmlns:a16="http://schemas.microsoft.com/office/drawing/2014/main" id="{39D7D313-1C4E-400A-B333-370E7A3C0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7087" y="4153427"/>
              <a:ext cx="247634" cy="752580"/>
            </a:xfrm>
            <a:prstGeom prst="rect">
              <a:avLst/>
            </a:prstGeom>
          </p:spPr>
        </p:pic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948A64AF-E793-4645-9DA1-B577F5DC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4884" flipH="1">
              <a:off x="5404204" y="3949242"/>
              <a:ext cx="247634" cy="752580"/>
            </a:xfrm>
            <a:prstGeom prst="rect">
              <a:avLst/>
            </a:prstGeom>
          </p:spPr>
        </p:pic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CCF7B5DC-7DBB-48F5-8AFB-BCACB29D2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4246" flipH="1">
              <a:off x="5757096" y="3598711"/>
              <a:ext cx="476217" cy="504895"/>
            </a:xfrm>
            <a:prstGeom prst="rect">
              <a:avLst/>
            </a:prstGeom>
          </p:spPr>
        </p:pic>
      </p:grp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ACAD5B14-C864-4257-B3E0-7434A099C71E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C596DDC4-1131-41B4-9628-24C8D3C92E10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>
            <a:hlinkClick r:id="rId16" action="ppaction://hlinksldjump"/>
            <a:extLst>
              <a:ext uri="{FF2B5EF4-FFF2-40B4-BE49-F238E27FC236}">
                <a16:creationId xmlns:a16="http://schemas.microsoft.com/office/drawing/2014/main" id="{6F657EFD-6317-4D0A-BBCD-B49EE08E02DC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56E93524-2B1E-4AE1-9DF6-40455508A737}"/>
              </a:ext>
            </a:extLst>
          </p:cNvPr>
          <p:cNvGrpSpPr/>
          <p:nvPr/>
        </p:nvGrpSpPr>
        <p:grpSpPr>
          <a:xfrm flipH="1">
            <a:off x="2433662" y="1255698"/>
            <a:ext cx="3326717" cy="1463513"/>
            <a:chOff x="6559038" y="-1759524"/>
            <a:chExt cx="3216869" cy="1463513"/>
          </a:xfrm>
        </p:grpSpPr>
        <p:sp>
          <p:nvSpPr>
            <p:cNvPr id="110" name="Полилиния: фигура 109">
              <a:extLst>
                <a:ext uri="{FF2B5EF4-FFF2-40B4-BE49-F238E27FC236}">
                  <a16:creationId xmlns:a16="http://schemas.microsoft.com/office/drawing/2014/main" id="{9B818E20-24BA-4410-92ED-4D1A97E9455A}"/>
                </a:ext>
              </a:extLst>
            </p:cNvPr>
            <p:cNvSpPr/>
            <p:nvPr/>
          </p:nvSpPr>
          <p:spPr>
            <a:xfrm rot="18456930" flipH="1" flipV="1">
              <a:off x="8763262" y="-1308656"/>
              <a:ext cx="492581" cy="1532709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1" name="Прямоугольник: скругленные углы 110">
              <a:extLst>
                <a:ext uri="{FF2B5EF4-FFF2-40B4-BE49-F238E27FC236}">
                  <a16:creationId xmlns:a16="http://schemas.microsoft.com/office/drawing/2014/main" id="{82164341-6AC9-488C-8287-478FEEEC8285}"/>
                </a:ext>
              </a:extLst>
            </p:cNvPr>
            <p:cNvSpPr/>
            <p:nvPr/>
          </p:nvSpPr>
          <p:spPr>
            <a:xfrm>
              <a:off x="6559038" y="-1759524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Здравствуйте! Сегодня наш разведчик </a:t>
              </a:r>
              <a:r>
                <a:rPr lang="en-US" dirty="0">
                  <a:solidFill>
                    <a:schemeClr val="tx1"/>
                  </a:solidFill>
                </a:rPr>
                <a:t>Proto07</a:t>
              </a:r>
              <a:r>
                <a:rPr lang="ru-RU" dirty="0">
                  <a:solidFill>
                    <a:schemeClr val="tx1"/>
                  </a:solidFill>
                </a:rPr>
                <a:t> узнал что какие та люди хотят забрать </a:t>
              </a:r>
              <a:r>
                <a:rPr lang="en-US" dirty="0" err="1">
                  <a:solidFill>
                    <a:schemeClr val="tx1"/>
                  </a:solidFill>
                </a:rPr>
                <a:t>Bluecraft</a:t>
              </a:r>
              <a:r>
                <a:rPr lang="en-US" dirty="0">
                  <a:solidFill>
                    <a:schemeClr val="tx1"/>
                  </a:solidFill>
                </a:rPr>
                <a:t>.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604414"/>
      </p:ext>
    </p:extLst>
  </p:cSld>
  <p:clrMapOvr>
    <a:masterClrMapping/>
  </p:clrMapOvr>
  <p:transition spd="slow" advClick="0" advTm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C8C6C-2456-4ED5-A06C-662F76D9F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489"/>
            <a:ext cx="1624847" cy="14285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A9D0B8-D3AC-4F49-B8EE-4FD996A89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47" y="5429488"/>
            <a:ext cx="1624847" cy="14285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699FE6-FE13-4706-8381-E8CB08013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4" y="5429487"/>
            <a:ext cx="1624847" cy="14285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074F71E-CDEB-4B7D-AA2A-6F752793C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41" y="5429486"/>
            <a:ext cx="1624847" cy="1428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EE3936-0CAE-4C4F-97E6-05C3E81B4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88" y="5429485"/>
            <a:ext cx="1624847" cy="14285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BD3112-C038-4B61-8524-F1BA31367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35" y="5429484"/>
            <a:ext cx="1624847" cy="14285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CA9538C-0749-4AC7-AB8A-CCAE3529D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82" y="5429483"/>
            <a:ext cx="1624847" cy="142851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ED7D9D-4BAC-452C-8746-E61A5E293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29" y="5429482"/>
            <a:ext cx="1624847" cy="142851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38717" y="0"/>
            <a:ext cx="12747279" cy="54294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BBDEEF-1A81-4FF4-8ECE-45D4C751768C}"/>
              </a:ext>
            </a:extLst>
          </p:cNvPr>
          <p:cNvGrpSpPr/>
          <p:nvPr/>
        </p:nvGrpSpPr>
        <p:grpSpPr>
          <a:xfrm>
            <a:off x="7986051" y="3429000"/>
            <a:ext cx="976971" cy="2000484"/>
            <a:chOff x="1703742" y="3429000"/>
            <a:chExt cx="976971" cy="2000484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92DB098-46FA-4814-B656-F7A60FFCF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679F998A-E464-4FF1-A07A-A689841D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B239148A-92EC-45C4-82F2-D1EF2132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AB51FBF8-6E56-42EE-87B1-DC6998AF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86" y="2263006"/>
            <a:ext cx="848410" cy="84841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078FBEF-95A2-4600-8D3A-B23B319C7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769" y="1442122"/>
            <a:ext cx="876120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3116F85-83E5-4277-9E8F-86DC75F22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067" y="1442121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A3A11F5-9B49-4D47-82DC-5945E6A95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656" y="1442113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hlinkClick r:id="rId8" action="ppaction://hlinksldjump"/>
            <a:extLst>
              <a:ext uri="{FF2B5EF4-FFF2-40B4-BE49-F238E27FC236}">
                <a16:creationId xmlns:a16="http://schemas.microsoft.com/office/drawing/2014/main" id="{F91666A2-9D8E-48C1-A446-C2241F9A6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100" y="1428517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829" y="2249090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09CA8E3-6C1A-416F-BDB0-CF205E3757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80" y="2263005"/>
            <a:ext cx="848410" cy="848417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6D4D21B-5B29-40C1-BBCF-22A91C720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541" y="2276769"/>
            <a:ext cx="848410" cy="84841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3942391-8B53-4331-9A09-32AE1BF318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51" y="2276769"/>
            <a:ext cx="848410" cy="848417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FD7190F3-1E9C-42EB-8FB0-F9B93D62E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716" y="3111097"/>
            <a:ext cx="848410" cy="84841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5146D69-89EC-4E6A-9930-06443D30BE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131" y="3111933"/>
            <a:ext cx="848410" cy="848417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ABA6FDB-159D-4ACC-B79B-EE7FEAD51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46" y="3112769"/>
            <a:ext cx="848410" cy="84841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3D603E15-DDAE-4150-9C86-19D5D3263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453" y="3113605"/>
            <a:ext cx="848410" cy="848417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AE4174E-7EE9-479C-AA57-9A0495FB2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38" y="3957005"/>
            <a:ext cx="848410" cy="84841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7D03089-9187-483F-8241-2FBE35A14B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98" y="3958678"/>
            <a:ext cx="848410" cy="848417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BF79927-8C52-47B2-9D4F-ADA48DDA3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75" y="3957842"/>
            <a:ext cx="848410" cy="848417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9AFD6328-908B-4A0D-833E-99B5B277D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152" y="3957006"/>
            <a:ext cx="848410" cy="848417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12A1B59-BCC5-4BEF-B71E-3A925A74E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770" y="4581065"/>
            <a:ext cx="848410" cy="848417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3788D52-6DC9-4599-A5C7-C8CFA049F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149" y="4581063"/>
            <a:ext cx="848410" cy="848417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402270CB-EF81-4A85-90FD-E4ACF26B6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617" y="4582413"/>
            <a:ext cx="848410" cy="848417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2AB3C9BC-E43A-471D-9449-3E1574149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828" y="4581064"/>
            <a:ext cx="848410" cy="848417"/>
          </a:xfrm>
          <a:prstGeom prst="rect">
            <a:avLst/>
          </a:prstGeom>
        </p:spPr>
      </p:pic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40089A0-1383-4DC8-AA5D-17B20C5BB1BB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18CA97-427E-4AD2-ACB4-7E67356D181D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0" name="TextBox 49">
            <a:hlinkClick r:id="rId9" action="ppaction://hlinksldjump"/>
            <a:extLst>
              <a:ext uri="{FF2B5EF4-FFF2-40B4-BE49-F238E27FC236}">
                <a16:creationId xmlns:a16="http://schemas.microsoft.com/office/drawing/2014/main" id="{2BC50255-4B8C-41CB-9B4F-70C7A18E8C78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E7C9ED5-9E2B-4756-8F50-EDCD3E0B0C0F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55C6529B-3ED5-4D16-A5A8-CB6D4F711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397" y="3914798"/>
            <a:ext cx="485843" cy="1514686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4FC87214-8090-41DF-A27D-646E28056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77410">
            <a:off x="10989449" y="3480893"/>
            <a:ext cx="247685" cy="75258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A9EA6519-7484-4490-A096-D7335A65F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80489">
            <a:off x="11942687" y="3407678"/>
            <a:ext cx="247685" cy="75258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ABC10F47-D4D8-45E9-8F27-C4AF83A42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039" y="3429000"/>
            <a:ext cx="476316" cy="504895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B09C78D-0B8F-4A0C-B369-5348DE8C61D4}"/>
              </a:ext>
            </a:extLst>
          </p:cNvPr>
          <p:cNvGrpSpPr/>
          <p:nvPr/>
        </p:nvGrpSpPr>
        <p:grpSpPr>
          <a:xfrm>
            <a:off x="8093885" y="1238058"/>
            <a:ext cx="2476467" cy="2253368"/>
            <a:chOff x="6655633" y="-1903751"/>
            <a:chExt cx="2476467" cy="2253368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3DE09AB5-B246-45C9-AAA8-A898834A3479}"/>
                </a:ext>
              </a:extLst>
            </p:cNvPr>
            <p:cNvSpPr/>
            <p:nvPr/>
          </p:nvSpPr>
          <p:spPr>
            <a:xfrm>
              <a:off x="6655633" y="-1903751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А! Ты кто такой?</a:t>
              </a: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46E5F6B3-FD82-470E-9012-A5C3428EB000}"/>
                </a:ext>
              </a:extLst>
            </p:cNvPr>
            <p:cNvSpPr/>
            <p:nvPr/>
          </p:nvSpPr>
          <p:spPr>
            <a:xfrm rot="20722268" flipH="1" flipV="1">
              <a:off x="8655784" y="-1235430"/>
              <a:ext cx="476316" cy="1585047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B4B49A1E-9737-46FD-9ABB-B2CB4A30D7BB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4C896F0E-E28D-47D5-AE2F-9D09F084541A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hlinkClick r:id="rId10" action="ppaction://hlinksldjump"/>
            <a:extLst>
              <a:ext uri="{FF2B5EF4-FFF2-40B4-BE49-F238E27FC236}">
                <a16:creationId xmlns:a16="http://schemas.microsoft.com/office/drawing/2014/main" id="{52532087-C432-4AF5-85F0-63B5351987EB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6BEC70-CADB-419A-AACD-667A3FEF3F46}"/>
              </a:ext>
            </a:extLst>
          </p:cNvPr>
          <p:cNvSpPr txBox="1"/>
          <p:nvPr/>
        </p:nvSpPr>
        <p:spPr>
          <a:xfrm>
            <a:off x="10632896" y="2884258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175319"/>
      </p:ext>
    </p:extLst>
  </p:cSld>
  <p:clrMapOvr>
    <a:masterClrMapping/>
  </p:clrMapOvr>
  <p:transition spd="slow" advClick="0" advTm="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0" y="-186594"/>
            <a:ext cx="12221474" cy="60332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E8F1F2-1204-4879-BC10-9FFBD19BA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49" y="1630156"/>
            <a:ext cx="4482854" cy="42165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3" y="1825635"/>
            <a:ext cx="4558081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5CFEAA49-01A6-49F9-9C4E-18B340186C86}"/>
              </a:ext>
            </a:extLst>
          </p:cNvPr>
          <p:cNvGrpSpPr/>
          <p:nvPr/>
        </p:nvGrpSpPr>
        <p:grpSpPr>
          <a:xfrm>
            <a:off x="-432821" y="2015050"/>
            <a:ext cx="850233" cy="3389603"/>
            <a:chOff x="12016306" y="2141687"/>
            <a:chExt cx="850233" cy="3262966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7D154D45-E2CD-42A9-BDE4-8EE408255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4CEDF2BA-183D-4219-9BD9-0C214B78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0F3B1C09-EA71-49A9-8CF2-B1BB9A0EF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0DE524B4-5928-4030-B6D4-63F47F5B5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65C844D4-B734-4A9B-87C7-C8E6D72344AE}"/>
              </a:ext>
            </a:extLst>
          </p:cNvPr>
          <p:cNvSpPr/>
          <p:nvPr/>
        </p:nvSpPr>
        <p:spPr>
          <a:xfrm>
            <a:off x="3710015" y="2693593"/>
            <a:ext cx="1187540" cy="11897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BEABD7DB-B4E7-431E-A445-2D7EF494D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0" y="1203725"/>
            <a:ext cx="848411" cy="908165"/>
          </a:xfrm>
          <a:prstGeom prst="rect">
            <a:avLst/>
          </a:prstGeom>
        </p:spPr>
      </p:pic>
      <p:pic>
        <p:nvPicPr>
          <p:cNvPr id="42" name="Объект 41">
            <a:extLst>
              <a:ext uri="{FF2B5EF4-FFF2-40B4-BE49-F238E27FC236}">
                <a16:creationId xmlns:a16="http://schemas.microsoft.com/office/drawing/2014/main" id="{27966CEC-AC2B-4804-80EC-89AE8C781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17" b="99000" l="1167" r="99417">
                        <a14:foregroundMark x1="2250" y1="3167" x2="2250" y2="26833"/>
                        <a14:foregroundMark x1="2250" y1="27250" x2="2417" y2="36083"/>
                        <a14:foregroundMark x1="15833" y1="21750" x2="15833" y2="21750"/>
                        <a14:foregroundMark x1="22250" y1="15417" x2="22250" y2="15417"/>
                        <a14:foregroundMark x1="65667" y1="84583" x2="83667" y2="65500"/>
                        <a14:foregroundMark x1="39167" y1="73333" x2="51750" y2="59917"/>
                        <a14:foregroundMark x1="60583" y1="27750" x2="60583" y2="27750"/>
                        <a14:foregroundMark x1="51750" y1="34250" x2="51750" y2="34250"/>
                        <a14:foregroundMark x1="47500" y1="39417" x2="47500" y2="39417"/>
                        <a14:foregroundMark x1="41333" y1="47333" x2="41333" y2="47333"/>
                        <a14:foregroundMark x1="40417" y1="17000" x2="40417" y2="17000"/>
                        <a14:foregroundMark x1="46750" y1="8167" x2="46750" y2="8167"/>
                        <a14:foregroundMark x1="15500" y1="47167" x2="15500" y2="47167"/>
                        <a14:foregroundMark x1="10917" y1="52833" x2="10917" y2="52833"/>
                        <a14:foregroundMark x1="9667" y1="54417" x2="9667" y2="54417"/>
                        <a14:foregroundMark x1="10583" y1="77583" x2="10583" y2="77583"/>
                        <a14:foregroundMark x1="3667" y1="72917" x2="3667" y2="72917"/>
                        <a14:foregroundMark x1="79083" y1="33583" x2="79083" y2="33583"/>
                        <a14:foregroundMark x1="84167" y1="28667" x2="84167" y2="28667"/>
                        <a14:foregroundMark x1="84917" y1="28083" x2="91417" y2="20167"/>
                        <a14:foregroundMark x1="56678" y1="29743" x2="59167" y2="26167"/>
                        <a14:foregroundMark x1="51917" y1="36583" x2="55417" y2="31555"/>
                        <a14:foregroundMark x1="13917" y1="23500" x2="21167" y2="16250"/>
                        <a14:foregroundMark x1="2583" y1="71333" x2="2583" y2="71333"/>
                        <a14:foregroundMark x1="2833" y1="60417" x2="3000" y2="46667"/>
                        <a14:foregroundMark x1="97083" y1="54083" x2="97083" y2="40667"/>
                        <a14:foregroundMark x1="97083" y1="40667" x2="96750" y2="39917"/>
                        <a14:foregroundMark x1="51167" y1="60750" x2="53667" y2="59500"/>
                        <a14:foregroundMark x1="7750" y1="29333" x2="10417" y2="29167"/>
                        <a14:foregroundMark x1="9167" y1="54083" x2="16917" y2="45417"/>
                        <a14:foregroundMark x1="86500" y1="67500" x2="84417" y2="65167"/>
                        <a14:foregroundMark x1="44177" y1="42080" x2="46250" y2="39583"/>
                        <a14:foregroundMark x1="39333" y1="47917" x2="42198" y2="44466"/>
                        <a14:foregroundMark x1="43917" y1="10853" x2="45000" y2="9417"/>
                        <a14:foregroundMark x1="40917" y1="14833" x2="42173" y2="13167"/>
                        <a14:foregroundMark x1="20083" y1="17333" x2="22583" y2="13250"/>
                        <a14:foregroundMark x1="3500" y1="3417" x2="16000" y2="3750"/>
                        <a14:foregroundMark x1="97667" y1="54417" x2="96917" y2="43500"/>
                        <a14:foregroundMark x1="77500" y1="33583" x2="78167" y2="35000"/>
                        <a14:foregroundMark x1="3000" y1="72250" x2="3833" y2="72917"/>
                        <a14:foregroundMark x1="1167" y1="71583" x2="3833" y2="72750"/>
                        <a14:foregroundMark x1="7917" y1="77333" x2="11250" y2="78750"/>
                        <a14:foregroundMark x1="3500" y1="82833" x2="3417" y2="97417"/>
                        <a14:foregroundMark x1="3417" y1="97417" x2="5833" y2="97500"/>
                        <a14:foregroundMark x1="5417" y1="96833" x2="19750" y2="97250"/>
                        <a14:foregroundMark x1="19750" y1="97250" x2="32833" y2="96167"/>
                        <a14:foregroundMark x1="32833" y1="96167" x2="35500" y2="96833"/>
                        <a14:foregroundMark x1="53333" y1="96583" x2="59167" y2="98417"/>
                        <a14:foregroundMark x1="52583" y1="97667" x2="52917" y2="97667"/>
                        <a14:foregroundMark x1="57917" y1="99083" x2="60000" y2="98917"/>
                        <a14:foregroundMark x1="51750" y1="98000" x2="61750" y2="97333"/>
                        <a14:foregroundMark x1="69583" y1="96583" x2="88000" y2="96417"/>
                        <a14:foregroundMark x1="88000" y1="96417" x2="99417" y2="96417"/>
                        <a14:foregroundMark x1="80500" y1="95417" x2="83500" y2="94500"/>
                        <a14:foregroundMark x1="96917" y1="98583" x2="97250" y2="71750"/>
                        <a14:foregroundMark x1="97250" y1="91833" x2="96917" y2="89000"/>
                        <a14:foregroundMark x1="77833" y1="35333" x2="77000" y2="34833"/>
                        <a14:foregroundMark x1="96000" y1="29833" x2="95833" y2="20833"/>
                        <a14:foregroundMark x1="96917" y1="11333" x2="96000" y2="917"/>
                        <a14:foregroundMark x1="46917" y1="10250" x2="46917" y2="10250"/>
                        <a14:foregroundMark x1="46917" y1="10250" x2="45333" y2="9750"/>
                        <a14:foregroundMark x1="43167" y1="13083" x2="43167" y2="13083"/>
                        <a14:foregroundMark x1="43500" y1="12750" x2="43500" y2="12750"/>
                        <a14:foregroundMark x1="43750" y1="12583" x2="43333" y2="12833"/>
                        <a14:foregroundMark x1="56417" y1="31167" x2="55833" y2="31583"/>
                        <a14:foregroundMark x1="43917" y1="43750" x2="43333" y2="43917"/>
                        <a14:foregroundMark x1="27583" y1="4250" x2="43083" y2="3417"/>
                        <a14:foregroundMark x1="28250" y1="3000" x2="36750" y2="1500"/>
                        <a14:foregroundMark x1="41833" y1="2000" x2="41833" y2="2000"/>
                        <a14:foregroundMark x1="43917" y1="2000" x2="50250" y2="2000"/>
                        <a14:foregroundMark x1="58750" y1="2000" x2="59750" y2="1833"/>
                        <a14:foregroundMark x1="50500" y1="2917" x2="72000" y2="3250"/>
                        <a14:foregroundMark x1="72750" y1="3250" x2="73750" y2="3250"/>
                        <a14:foregroundMark x1="71500" y1="3917" x2="88417" y2="3167"/>
                        <a14:foregroundMark x1="88417" y1="3167" x2="90083" y2="3167"/>
                        <a14:foregroundMark x1="91167" y1="3167" x2="92333" y2="3167"/>
                        <a14:backgroundMark x1="26667" y1="76500" x2="29833" y2="59917"/>
                        <a14:backgroundMark x1="29833" y1="59917" x2="29833" y2="59917"/>
                        <a14:backgroundMark x1="27333" y1="44917" x2="29250" y2="36083"/>
                        <a14:backgroundMark x1="29500" y1="56500" x2="25750" y2="80250"/>
                        <a14:backgroundMark x1="25750" y1="80250" x2="28417" y2="71167"/>
                        <a14:backgroundMark x1="28750" y1="65000" x2="28750" y2="50167"/>
                        <a14:backgroundMark x1="28750" y1="50167" x2="28750" y2="50167"/>
                        <a14:backgroundMark x1="28750" y1="47667" x2="27667" y2="81250"/>
                        <a14:backgroundMark x1="27167" y1="74917" x2="24583" y2="63833"/>
                        <a14:backgroundMark x1="24583" y1="63833" x2="27000" y2="55333"/>
                        <a14:backgroundMark x1="29250" y1="55667" x2="27500" y2="59167"/>
                        <a14:backgroundMark x1="37583" y1="55083" x2="42000" y2="57083"/>
                        <a14:backgroundMark x1="33333" y1="61667" x2="41333" y2="56500"/>
                        <a14:backgroundMark x1="27500" y1="66583" x2="39000" y2="61583"/>
                        <a14:backgroundMark x1="39000" y1="61583" x2="37583" y2="62500"/>
                        <a14:backgroundMark x1="22917" y1="68583" x2="9500" y2="65667"/>
                        <a14:backgroundMark x1="9500" y1="65667" x2="2583" y2="66083"/>
                        <a14:backgroundMark x1="2583" y1="66083" x2="14083" y2="64500"/>
                        <a14:backgroundMark x1="14083" y1="64500" x2="14083" y2="64500"/>
                        <a14:backgroundMark x1="1167" y1="77917" x2="1167" y2="77917"/>
                        <a14:backgroundMark x1="1417" y1="79667" x2="3833" y2="78250"/>
                        <a14:backgroundMark x1="18667" y1="83000" x2="18833" y2="76000"/>
                        <a14:backgroundMark x1="21500" y1="71750" x2="18500" y2="81583"/>
                        <a14:backgroundMark x1="24500" y1="76833" x2="19417" y2="83583"/>
                        <a14:backgroundMark x1="8833" y1="88333" x2="9500" y2="86000"/>
                        <a14:backgroundMark x1="8833" y1="85833" x2="15667" y2="85500"/>
                        <a14:backgroundMark x1="13000" y1="86417" x2="30917" y2="86917"/>
                        <a14:backgroundMark x1="30917" y1="86917" x2="17667" y2="88833"/>
                        <a14:backgroundMark x1="16583" y1="88833" x2="41750" y2="87167"/>
                        <a14:backgroundMark x1="41750" y1="87167" x2="25750" y2="89000"/>
                        <a14:backgroundMark x1="26250" y1="89417" x2="50917" y2="79500"/>
                        <a14:backgroundMark x1="50917" y1="79500" x2="51000" y2="72083"/>
                        <a14:backgroundMark x1="51917" y1="72083" x2="48167" y2="76167"/>
                        <a14:backgroundMark x1="43583" y1="87083" x2="45333" y2="85333"/>
                        <a14:backgroundMark x1="40917" y1="92167" x2="47083" y2="83167"/>
                        <a14:backgroundMark x1="44667" y1="99083" x2="50667" y2="83000"/>
                        <a14:backgroundMark x1="48000" y1="89417" x2="60333" y2="89667"/>
                        <a14:backgroundMark x1="60333" y1="89667" x2="50250" y2="82250"/>
                        <a14:backgroundMark x1="50250" y1="82250" x2="63000" y2="66917"/>
                        <a14:backgroundMark x1="63333" y1="66583" x2="64083" y2="65750"/>
                        <a14:backgroundMark x1="63750" y1="95583" x2="79083" y2="89500"/>
                        <a14:backgroundMark x1="79083" y1="89500" x2="84167" y2="89000"/>
                        <a14:backgroundMark x1="86333" y1="82500" x2="89000" y2="93583"/>
                        <a14:backgroundMark x1="89000" y1="93583" x2="88833" y2="91333"/>
                        <a14:backgroundMark x1="89333" y1="86167" x2="88583" y2="77917"/>
                        <a14:backgroundMark x1="89167" y1="77917" x2="92000" y2="74917"/>
                        <a14:backgroundMark x1="86000" y1="77000" x2="88083" y2="71917"/>
                        <a14:backgroundMark x1="41583" y1="42500" x2="43587" y2="43325"/>
                        <a14:backgroundMark x1="41583" y1="40833" x2="43500" y2="43583"/>
                        <a14:backgroundMark x1="42000" y1="42917" x2="42830" y2="43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56" y="2703524"/>
            <a:ext cx="1187540" cy="1189767"/>
          </a:xfrm>
        </p:spPr>
      </p:pic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00DFBA5D-0713-45E7-AF52-EAADC4523E99}"/>
              </a:ext>
            </a:extLst>
          </p:cNvPr>
          <p:cNvGrpSpPr/>
          <p:nvPr/>
        </p:nvGrpSpPr>
        <p:grpSpPr>
          <a:xfrm>
            <a:off x="10189524" y="4068223"/>
            <a:ext cx="1289694" cy="1362893"/>
            <a:chOff x="4853312" y="4068223"/>
            <a:chExt cx="1289694" cy="1362893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57041CB1-018F-4852-B81F-76DBD6D73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DBA82287-15A1-45F7-A2C3-F9FEED59C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6FFA1AAA-A492-4820-9673-3885FCACAFFD}"/>
              </a:ext>
            </a:extLst>
          </p:cNvPr>
          <p:cNvGrpSpPr/>
          <p:nvPr/>
        </p:nvGrpSpPr>
        <p:grpSpPr>
          <a:xfrm>
            <a:off x="8643851" y="4068222"/>
            <a:ext cx="1289694" cy="1362893"/>
            <a:chOff x="4853312" y="4068223"/>
            <a:chExt cx="1289694" cy="1362893"/>
          </a:xfrm>
        </p:grpSpPr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8B6638EA-EB74-46D3-B079-F0CF310D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9F5A5E1D-B02F-4974-BAAA-5D8D69310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D58A54FB-3E29-4711-A186-D5A0467DF4F3}"/>
              </a:ext>
            </a:extLst>
          </p:cNvPr>
          <p:cNvGrpSpPr/>
          <p:nvPr/>
        </p:nvGrpSpPr>
        <p:grpSpPr>
          <a:xfrm>
            <a:off x="7058922" y="4099995"/>
            <a:ext cx="1289694" cy="1362893"/>
            <a:chOff x="4853312" y="4068223"/>
            <a:chExt cx="1289694" cy="1362893"/>
          </a:xfrm>
        </p:grpSpPr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0F4F94D4-A0BE-4BFC-8EE0-0D3B9A79C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95C8FF46-64D2-4885-83ED-6A38380D4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1C5D09E-D2F0-4D74-88C9-9F376B387BA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528" y="4287789"/>
            <a:ext cx="618489" cy="61848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97505CA-FC36-46D8-9E5E-9C988C22CD5D}"/>
              </a:ext>
            </a:extLst>
          </p:cNvPr>
          <p:cNvSpPr txBox="1"/>
          <p:nvPr/>
        </p:nvSpPr>
        <p:spPr>
          <a:xfrm>
            <a:off x="10148333" y="3902872"/>
            <a:ext cx="1350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Слайм</a:t>
            </a:r>
            <a:endParaRPr lang="ru-RU" sz="1400" dirty="0">
              <a:solidFill>
                <a:schemeClr val="bg1"/>
              </a:solidFill>
            </a:endParaRPr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D12C4540-B4C4-4A8B-840D-B873A554ACA3}"/>
              </a:ext>
            </a:extLst>
          </p:cNvPr>
          <p:cNvGrpSpPr/>
          <p:nvPr/>
        </p:nvGrpSpPr>
        <p:grpSpPr>
          <a:xfrm>
            <a:off x="5165053" y="4074729"/>
            <a:ext cx="1289694" cy="1362893"/>
            <a:chOff x="4853312" y="4068223"/>
            <a:chExt cx="1289694" cy="1362893"/>
          </a:xfrm>
        </p:grpSpPr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B3BD1CB2-0F39-441A-9E75-2201C6322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1A205EF8-CD24-4466-A4AC-4694FFB6F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010F2364-4D45-471C-86F4-65B87452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79" y="4529456"/>
            <a:ext cx="1542777" cy="908165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EE6C4E60-424C-4AAD-8A22-7FDE52A76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37" y="4529456"/>
            <a:ext cx="1542777" cy="908166"/>
          </a:xfrm>
          <a:prstGeom prst="rect">
            <a:avLst/>
          </a:prstGeom>
        </p:spPr>
      </p:pic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7C8B3155-6471-4FC2-A362-D34705BD6C5C}"/>
              </a:ext>
            </a:extLst>
          </p:cNvPr>
          <p:cNvGrpSpPr/>
          <p:nvPr/>
        </p:nvGrpSpPr>
        <p:grpSpPr>
          <a:xfrm>
            <a:off x="1515625" y="2524585"/>
            <a:ext cx="964492" cy="2018556"/>
            <a:chOff x="1703742" y="3429000"/>
            <a:chExt cx="976971" cy="2000484"/>
          </a:xfrm>
        </p:grpSpPr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F7FFDEBF-168E-45C6-AC14-ADDB4086F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D43A1460-D44C-4B61-B1A8-9706A4DDC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1F7F83CE-55B9-4D2A-8527-F1EBA2E9E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929445ED-9A6E-4148-B08C-6A6BF6EDA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11598E9-0CAF-40D0-86AF-0E84DFE881BF}"/>
              </a:ext>
            </a:extLst>
          </p:cNvPr>
          <p:cNvSpPr txBox="1"/>
          <p:nvPr/>
        </p:nvSpPr>
        <p:spPr>
          <a:xfrm>
            <a:off x="1187354" y="2015050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B4775620-20CE-4759-862F-2C86D9CC0F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3996">
            <a:off x="5058920" y="4042711"/>
            <a:ext cx="503417" cy="1476378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22A4733E-ECAF-4757-9869-4F76D2B830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776">
            <a:off x="4932673" y="3987334"/>
            <a:ext cx="276652" cy="794398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ACF0EF44-F148-4335-9679-7C9A9256F4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25" y="4140398"/>
            <a:ext cx="276652" cy="794398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7BD51E5A-35C4-4F31-858A-FF5F4929C3C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432">
            <a:off x="5253047" y="3561053"/>
            <a:ext cx="496225" cy="53454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78A979-0050-4226-B92A-1F30CE28B805}"/>
              </a:ext>
            </a:extLst>
          </p:cNvPr>
          <p:cNvSpPr/>
          <p:nvPr/>
        </p:nvSpPr>
        <p:spPr>
          <a:xfrm rot="655938">
            <a:off x="5380910" y="3814071"/>
            <a:ext cx="45719" cy="45719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8B81901A-0365-4CBA-843E-3BC292C5CFB5}"/>
              </a:ext>
            </a:extLst>
          </p:cNvPr>
          <p:cNvSpPr/>
          <p:nvPr/>
        </p:nvSpPr>
        <p:spPr>
          <a:xfrm rot="573278">
            <a:off x="5574019" y="3832289"/>
            <a:ext cx="45781" cy="5069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7E317021-6207-4C5B-A332-4ED6A070A7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762" flipH="1">
            <a:off x="8586207" y="4057520"/>
            <a:ext cx="485742" cy="1514686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2BE52131-DA84-44A9-937F-CB9D893FD6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32246" y="4168473"/>
            <a:ext cx="247634" cy="75258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3B57222C-3075-4EDB-84DA-07669B9D717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884" flipH="1">
            <a:off x="8529363" y="3964288"/>
            <a:ext cx="247634" cy="752580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406ECEF3-3E57-404E-9956-253F1A3EB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4672">
            <a:off x="8854458" y="3614429"/>
            <a:ext cx="517729" cy="536997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79A3C60-5CD2-4FCE-BDD5-4EC7FB5B98D4}"/>
              </a:ext>
            </a:extLst>
          </p:cNvPr>
          <p:cNvSpPr txBox="1"/>
          <p:nvPr/>
        </p:nvSpPr>
        <p:spPr>
          <a:xfrm>
            <a:off x="4639936" y="2823908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#@!*^$^#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C699DFE-7336-4D4A-B3E7-780919BC884E}"/>
              </a:ext>
            </a:extLst>
          </p:cNvPr>
          <p:cNvSpPr txBox="1"/>
          <p:nvPr/>
        </p:nvSpPr>
        <p:spPr>
          <a:xfrm>
            <a:off x="8410575" y="3045415"/>
            <a:ext cx="1350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Proto07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57DA4EBE-FA2D-4F88-9C2D-A4A338D3D784}"/>
              </a:ext>
            </a:extLst>
          </p:cNvPr>
          <p:cNvGrpSpPr/>
          <p:nvPr/>
        </p:nvGrpSpPr>
        <p:grpSpPr>
          <a:xfrm>
            <a:off x="6913417" y="3613757"/>
            <a:ext cx="850517" cy="1958449"/>
            <a:chOff x="5404204" y="3598711"/>
            <a:chExt cx="850517" cy="1958449"/>
          </a:xfrm>
        </p:grpSpPr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D3BC97CC-3003-48C8-A9B4-FAB93541C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7762" flipH="1">
              <a:off x="5461048" y="4042474"/>
              <a:ext cx="485742" cy="1514686"/>
            </a:xfrm>
            <a:prstGeom prst="rect">
              <a:avLst/>
            </a:prstGeom>
          </p:spPr>
        </p:pic>
        <p:pic>
          <p:nvPicPr>
            <p:cNvPr id="96" name="Рисунок 95">
              <a:extLst>
                <a:ext uri="{FF2B5EF4-FFF2-40B4-BE49-F238E27FC236}">
                  <a16:creationId xmlns:a16="http://schemas.microsoft.com/office/drawing/2014/main" id="{39D7D313-1C4E-400A-B333-370E7A3C0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7087" y="4153427"/>
              <a:ext cx="247634" cy="752580"/>
            </a:xfrm>
            <a:prstGeom prst="rect">
              <a:avLst/>
            </a:prstGeom>
          </p:spPr>
        </p:pic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948A64AF-E793-4645-9DA1-B577F5DC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4884" flipH="1">
              <a:off x="5404204" y="3949242"/>
              <a:ext cx="247634" cy="752580"/>
            </a:xfrm>
            <a:prstGeom prst="rect">
              <a:avLst/>
            </a:prstGeom>
          </p:spPr>
        </p:pic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CCF7B5DC-7DBB-48F5-8AFB-BCACB29D2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4246" flipH="1">
              <a:off x="5757096" y="3598711"/>
              <a:ext cx="476217" cy="504895"/>
            </a:xfrm>
            <a:prstGeom prst="rect">
              <a:avLst/>
            </a:prstGeom>
          </p:spPr>
        </p:pic>
      </p:grp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ACAD5B14-C864-4257-B3E0-7434A099C71E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C596DDC4-1131-41B4-9628-24C8D3C92E10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>
            <a:hlinkClick r:id="rId16" action="ppaction://hlinksldjump"/>
            <a:extLst>
              <a:ext uri="{FF2B5EF4-FFF2-40B4-BE49-F238E27FC236}">
                <a16:creationId xmlns:a16="http://schemas.microsoft.com/office/drawing/2014/main" id="{6F657EFD-6317-4D0A-BBCD-B49EE08E02DC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56E93524-2B1E-4AE1-9DF6-40455508A737}"/>
              </a:ext>
            </a:extLst>
          </p:cNvPr>
          <p:cNvGrpSpPr/>
          <p:nvPr/>
        </p:nvGrpSpPr>
        <p:grpSpPr>
          <a:xfrm flipH="1">
            <a:off x="2433662" y="1255698"/>
            <a:ext cx="3326717" cy="1463513"/>
            <a:chOff x="6559038" y="-1759524"/>
            <a:chExt cx="3216869" cy="1463513"/>
          </a:xfrm>
        </p:grpSpPr>
        <p:sp>
          <p:nvSpPr>
            <p:cNvPr id="110" name="Полилиния: фигура 109">
              <a:extLst>
                <a:ext uri="{FF2B5EF4-FFF2-40B4-BE49-F238E27FC236}">
                  <a16:creationId xmlns:a16="http://schemas.microsoft.com/office/drawing/2014/main" id="{9B818E20-24BA-4410-92ED-4D1A97E9455A}"/>
                </a:ext>
              </a:extLst>
            </p:cNvPr>
            <p:cNvSpPr/>
            <p:nvPr/>
          </p:nvSpPr>
          <p:spPr>
            <a:xfrm rot="18456930" flipH="1" flipV="1">
              <a:off x="8763262" y="-1308656"/>
              <a:ext cx="492581" cy="1532709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1" name="Прямоугольник: скругленные углы 110">
              <a:extLst>
                <a:ext uri="{FF2B5EF4-FFF2-40B4-BE49-F238E27FC236}">
                  <a16:creationId xmlns:a16="http://schemas.microsoft.com/office/drawing/2014/main" id="{82164341-6AC9-488C-8287-478FEEEC8285}"/>
                </a:ext>
              </a:extLst>
            </p:cNvPr>
            <p:cNvSpPr/>
            <p:nvPr/>
          </p:nvSpPr>
          <p:spPr>
            <a:xfrm>
              <a:off x="6559038" y="-1759524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Как вы понимаете мы не позволим этому свершится. И да их имена </a:t>
              </a:r>
              <a:r>
                <a:rPr lang="ru-RU" dirty="0" err="1">
                  <a:solidFill>
                    <a:schemeClr val="tx1"/>
                  </a:solidFill>
                </a:rPr>
                <a:t>Блу</a:t>
              </a:r>
              <a:r>
                <a:rPr lang="ru-RU" dirty="0">
                  <a:solidFill>
                    <a:schemeClr val="tx1"/>
                  </a:solidFill>
                </a:rPr>
                <a:t> и </a:t>
              </a:r>
              <a:r>
                <a:rPr lang="en-US" dirty="0">
                  <a:solidFill>
                    <a:schemeClr val="tx1"/>
                  </a:solidFill>
                </a:rPr>
                <a:t>Den340</a:t>
              </a:r>
              <a:endParaRPr lang="ru-RU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08016"/>
      </p:ext>
    </p:extLst>
  </p:cSld>
  <p:clrMapOvr>
    <a:masterClrMapping/>
  </p:clrMapOvr>
  <p:transition spd="slow" advClick="0" advTm="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0" y="-186594"/>
            <a:ext cx="12221474" cy="60332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E8F1F2-1204-4879-BC10-9FFBD19BA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49" y="1630156"/>
            <a:ext cx="4482854" cy="42165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3" y="1825635"/>
            <a:ext cx="4558081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5CFEAA49-01A6-49F9-9C4E-18B340186C86}"/>
              </a:ext>
            </a:extLst>
          </p:cNvPr>
          <p:cNvGrpSpPr/>
          <p:nvPr/>
        </p:nvGrpSpPr>
        <p:grpSpPr>
          <a:xfrm>
            <a:off x="-432821" y="2015050"/>
            <a:ext cx="850233" cy="3389603"/>
            <a:chOff x="12016306" y="2141687"/>
            <a:chExt cx="850233" cy="3262966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7D154D45-E2CD-42A9-BDE4-8EE408255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4CEDF2BA-183D-4219-9BD9-0C214B78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0F3B1C09-EA71-49A9-8CF2-B1BB9A0EF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0DE524B4-5928-4030-B6D4-63F47F5B5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65C844D4-B734-4A9B-87C7-C8E6D72344AE}"/>
              </a:ext>
            </a:extLst>
          </p:cNvPr>
          <p:cNvSpPr/>
          <p:nvPr/>
        </p:nvSpPr>
        <p:spPr>
          <a:xfrm>
            <a:off x="3710015" y="2693593"/>
            <a:ext cx="1187540" cy="11897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6167B0AB-07FC-4B3B-9F1B-DDE0DC01CA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61" y="3375037"/>
            <a:ext cx="486374" cy="52322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BEABD7DB-B4E7-431E-A445-2D7EF494D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0" y="1203725"/>
            <a:ext cx="848411" cy="908165"/>
          </a:xfrm>
          <a:prstGeom prst="rect">
            <a:avLst/>
          </a:prstGeom>
        </p:spPr>
      </p:pic>
      <p:pic>
        <p:nvPicPr>
          <p:cNvPr id="42" name="Объект 41">
            <a:extLst>
              <a:ext uri="{FF2B5EF4-FFF2-40B4-BE49-F238E27FC236}">
                <a16:creationId xmlns:a16="http://schemas.microsoft.com/office/drawing/2014/main" id="{27966CEC-AC2B-4804-80EC-89AE8C781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7" b="99000" l="1167" r="99417">
                        <a14:foregroundMark x1="2250" y1="3167" x2="2250" y2="26833"/>
                        <a14:foregroundMark x1="2250" y1="27250" x2="2417" y2="36083"/>
                        <a14:foregroundMark x1="15833" y1="21750" x2="15833" y2="21750"/>
                        <a14:foregroundMark x1="22250" y1="15417" x2="22250" y2="15417"/>
                        <a14:foregroundMark x1="65667" y1="84583" x2="83667" y2="65500"/>
                        <a14:foregroundMark x1="39167" y1="73333" x2="51750" y2="59917"/>
                        <a14:foregroundMark x1="60583" y1="27750" x2="60583" y2="27750"/>
                        <a14:foregroundMark x1="51750" y1="34250" x2="51750" y2="34250"/>
                        <a14:foregroundMark x1="47500" y1="39417" x2="47500" y2="39417"/>
                        <a14:foregroundMark x1="41333" y1="47333" x2="41333" y2="47333"/>
                        <a14:foregroundMark x1="40417" y1="17000" x2="40417" y2="17000"/>
                        <a14:foregroundMark x1="46750" y1="8167" x2="46750" y2="8167"/>
                        <a14:foregroundMark x1="15500" y1="47167" x2="15500" y2="47167"/>
                        <a14:foregroundMark x1="10917" y1="52833" x2="10917" y2="52833"/>
                        <a14:foregroundMark x1="9667" y1="54417" x2="9667" y2="54417"/>
                        <a14:foregroundMark x1="10583" y1="77583" x2="10583" y2="77583"/>
                        <a14:foregroundMark x1="3667" y1="72917" x2="3667" y2="72917"/>
                        <a14:foregroundMark x1="79083" y1="33583" x2="79083" y2="33583"/>
                        <a14:foregroundMark x1="84167" y1="28667" x2="84167" y2="28667"/>
                        <a14:foregroundMark x1="84917" y1="28083" x2="91417" y2="20167"/>
                        <a14:foregroundMark x1="56678" y1="29743" x2="59167" y2="26167"/>
                        <a14:foregroundMark x1="51917" y1="36583" x2="55417" y2="31555"/>
                        <a14:foregroundMark x1="13917" y1="23500" x2="21167" y2="16250"/>
                        <a14:foregroundMark x1="2583" y1="71333" x2="2583" y2="71333"/>
                        <a14:foregroundMark x1="2833" y1="60417" x2="3000" y2="46667"/>
                        <a14:foregroundMark x1="97083" y1="54083" x2="97083" y2="40667"/>
                        <a14:foregroundMark x1="97083" y1="40667" x2="96750" y2="39917"/>
                        <a14:foregroundMark x1="51167" y1="60750" x2="53667" y2="59500"/>
                        <a14:foregroundMark x1="7750" y1="29333" x2="10417" y2="29167"/>
                        <a14:foregroundMark x1="9167" y1="54083" x2="16917" y2="45417"/>
                        <a14:foregroundMark x1="86500" y1="67500" x2="84417" y2="65167"/>
                        <a14:foregroundMark x1="44177" y1="42080" x2="46250" y2="39583"/>
                        <a14:foregroundMark x1="39333" y1="47917" x2="42198" y2="44466"/>
                        <a14:foregroundMark x1="43917" y1="10853" x2="45000" y2="9417"/>
                        <a14:foregroundMark x1="40917" y1="14833" x2="42173" y2="13167"/>
                        <a14:foregroundMark x1="20083" y1="17333" x2="22583" y2="13250"/>
                        <a14:foregroundMark x1="3500" y1="3417" x2="16000" y2="3750"/>
                        <a14:foregroundMark x1="97667" y1="54417" x2="96917" y2="43500"/>
                        <a14:foregroundMark x1="77500" y1="33583" x2="78167" y2="35000"/>
                        <a14:foregroundMark x1="3000" y1="72250" x2="3833" y2="72917"/>
                        <a14:foregroundMark x1="1167" y1="71583" x2="3833" y2="72750"/>
                        <a14:foregroundMark x1="7917" y1="77333" x2="11250" y2="78750"/>
                        <a14:foregroundMark x1="3500" y1="82833" x2="3417" y2="97417"/>
                        <a14:foregroundMark x1="3417" y1="97417" x2="5833" y2="97500"/>
                        <a14:foregroundMark x1="5417" y1="96833" x2="19750" y2="97250"/>
                        <a14:foregroundMark x1="19750" y1="97250" x2="32833" y2="96167"/>
                        <a14:foregroundMark x1="32833" y1="96167" x2="35500" y2="96833"/>
                        <a14:foregroundMark x1="53333" y1="96583" x2="59167" y2="98417"/>
                        <a14:foregroundMark x1="52583" y1="97667" x2="52917" y2="97667"/>
                        <a14:foregroundMark x1="57917" y1="99083" x2="60000" y2="98917"/>
                        <a14:foregroundMark x1="51750" y1="98000" x2="61750" y2="97333"/>
                        <a14:foregroundMark x1="69583" y1="96583" x2="88000" y2="96417"/>
                        <a14:foregroundMark x1="88000" y1="96417" x2="99417" y2="96417"/>
                        <a14:foregroundMark x1="80500" y1="95417" x2="83500" y2="94500"/>
                        <a14:foregroundMark x1="96917" y1="98583" x2="97250" y2="71750"/>
                        <a14:foregroundMark x1="97250" y1="91833" x2="96917" y2="89000"/>
                        <a14:foregroundMark x1="77833" y1="35333" x2="77000" y2="34833"/>
                        <a14:foregroundMark x1="96000" y1="29833" x2="95833" y2="20833"/>
                        <a14:foregroundMark x1="96917" y1="11333" x2="96000" y2="917"/>
                        <a14:foregroundMark x1="46917" y1="10250" x2="46917" y2="10250"/>
                        <a14:foregroundMark x1="46917" y1="10250" x2="45333" y2="9750"/>
                        <a14:foregroundMark x1="43167" y1="13083" x2="43167" y2="13083"/>
                        <a14:foregroundMark x1="43500" y1="12750" x2="43500" y2="12750"/>
                        <a14:foregroundMark x1="43750" y1="12583" x2="43333" y2="12833"/>
                        <a14:foregroundMark x1="56417" y1="31167" x2="55833" y2="31583"/>
                        <a14:foregroundMark x1="43917" y1="43750" x2="43333" y2="43917"/>
                        <a14:foregroundMark x1="27583" y1="4250" x2="43083" y2="3417"/>
                        <a14:foregroundMark x1="28250" y1="3000" x2="36750" y2="1500"/>
                        <a14:foregroundMark x1="41833" y1="2000" x2="41833" y2="2000"/>
                        <a14:foregroundMark x1="43917" y1="2000" x2="50250" y2="2000"/>
                        <a14:foregroundMark x1="58750" y1="2000" x2="59750" y2="1833"/>
                        <a14:foregroundMark x1="50500" y1="2917" x2="72000" y2="3250"/>
                        <a14:foregroundMark x1="72750" y1="3250" x2="73750" y2="3250"/>
                        <a14:foregroundMark x1="71500" y1="3917" x2="88417" y2="3167"/>
                        <a14:foregroundMark x1="88417" y1="3167" x2="90083" y2="3167"/>
                        <a14:foregroundMark x1="91167" y1="3167" x2="92333" y2="3167"/>
                        <a14:backgroundMark x1="26667" y1="76500" x2="29833" y2="59917"/>
                        <a14:backgroundMark x1="29833" y1="59917" x2="29833" y2="59917"/>
                        <a14:backgroundMark x1="27333" y1="44917" x2="29250" y2="36083"/>
                        <a14:backgroundMark x1="29500" y1="56500" x2="25750" y2="80250"/>
                        <a14:backgroundMark x1="25750" y1="80250" x2="28417" y2="71167"/>
                        <a14:backgroundMark x1="28750" y1="65000" x2="28750" y2="50167"/>
                        <a14:backgroundMark x1="28750" y1="50167" x2="28750" y2="50167"/>
                        <a14:backgroundMark x1="28750" y1="47667" x2="27667" y2="81250"/>
                        <a14:backgroundMark x1="27167" y1="74917" x2="24583" y2="63833"/>
                        <a14:backgroundMark x1="24583" y1="63833" x2="27000" y2="55333"/>
                        <a14:backgroundMark x1="29250" y1="55667" x2="27500" y2="59167"/>
                        <a14:backgroundMark x1="37583" y1="55083" x2="42000" y2="57083"/>
                        <a14:backgroundMark x1="33333" y1="61667" x2="41333" y2="56500"/>
                        <a14:backgroundMark x1="27500" y1="66583" x2="39000" y2="61583"/>
                        <a14:backgroundMark x1="39000" y1="61583" x2="37583" y2="62500"/>
                        <a14:backgroundMark x1="22917" y1="68583" x2="9500" y2="65667"/>
                        <a14:backgroundMark x1="9500" y1="65667" x2="2583" y2="66083"/>
                        <a14:backgroundMark x1="2583" y1="66083" x2="14083" y2="64500"/>
                        <a14:backgroundMark x1="14083" y1="64500" x2="14083" y2="64500"/>
                        <a14:backgroundMark x1="1167" y1="77917" x2="1167" y2="77917"/>
                        <a14:backgroundMark x1="1417" y1="79667" x2="3833" y2="78250"/>
                        <a14:backgroundMark x1="18667" y1="83000" x2="18833" y2="76000"/>
                        <a14:backgroundMark x1="21500" y1="71750" x2="18500" y2="81583"/>
                        <a14:backgroundMark x1="24500" y1="76833" x2="19417" y2="83583"/>
                        <a14:backgroundMark x1="8833" y1="88333" x2="9500" y2="86000"/>
                        <a14:backgroundMark x1="8833" y1="85833" x2="15667" y2="85500"/>
                        <a14:backgroundMark x1="13000" y1="86417" x2="30917" y2="86917"/>
                        <a14:backgroundMark x1="30917" y1="86917" x2="17667" y2="88833"/>
                        <a14:backgroundMark x1="16583" y1="88833" x2="41750" y2="87167"/>
                        <a14:backgroundMark x1="41750" y1="87167" x2="25750" y2="89000"/>
                        <a14:backgroundMark x1="26250" y1="89417" x2="50917" y2="79500"/>
                        <a14:backgroundMark x1="50917" y1="79500" x2="51000" y2="72083"/>
                        <a14:backgroundMark x1="51917" y1="72083" x2="48167" y2="76167"/>
                        <a14:backgroundMark x1="43583" y1="87083" x2="45333" y2="85333"/>
                        <a14:backgroundMark x1="40917" y1="92167" x2="47083" y2="83167"/>
                        <a14:backgroundMark x1="44667" y1="99083" x2="50667" y2="83000"/>
                        <a14:backgroundMark x1="48000" y1="89417" x2="60333" y2="89667"/>
                        <a14:backgroundMark x1="60333" y1="89667" x2="50250" y2="82250"/>
                        <a14:backgroundMark x1="50250" y1="82250" x2="63000" y2="66917"/>
                        <a14:backgroundMark x1="63333" y1="66583" x2="64083" y2="65750"/>
                        <a14:backgroundMark x1="63750" y1="95583" x2="79083" y2="89500"/>
                        <a14:backgroundMark x1="79083" y1="89500" x2="84167" y2="89000"/>
                        <a14:backgroundMark x1="86333" y1="82500" x2="89000" y2="93583"/>
                        <a14:backgroundMark x1="89000" y1="93583" x2="88833" y2="91333"/>
                        <a14:backgroundMark x1="89333" y1="86167" x2="88583" y2="77917"/>
                        <a14:backgroundMark x1="89167" y1="77917" x2="92000" y2="74917"/>
                        <a14:backgroundMark x1="86000" y1="77000" x2="88083" y2="71917"/>
                        <a14:backgroundMark x1="41583" y1="42500" x2="43587" y2="43325"/>
                        <a14:backgroundMark x1="41583" y1="40833" x2="43500" y2="43583"/>
                        <a14:backgroundMark x1="42000" y1="42917" x2="42830" y2="43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56" y="2703524"/>
            <a:ext cx="1187540" cy="1189767"/>
          </a:xfrm>
        </p:spPr>
      </p:pic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00DFBA5D-0713-45E7-AF52-EAADC4523E99}"/>
              </a:ext>
            </a:extLst>
          </p:cNvPr>
          <p:cNvGrpSpPr/>
          <p:nvPr/>
        </p:nvGrpSpPr>
        <p:grpSpPr>
          <a:xfrm>
            <a:off x="10189524" y="4068223"/>
            <a:ext cx="1289694" cy="1362893"/>
            <a:chOff x="4853312" y="4068223"/>
            <a:chExt cx="1289694" cy="1362893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57041CB1-018F-4852-B81F-76DBD6D73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DBA82287-15A1-45F7-A2C3-F9FEED59C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6FFA1AAA-A492-4820-9673-3885FCACAFFD}"/>
              </a:ext>
            </a:extLst>
          </p:cNvPr>
          <p:cNvGrpSpPr/>
          <p:nvPr/>
        </p:nvGrpSpPr>
        <p:grpSpPr>
          <a:xfrm>
            <a:off x="8643851" y="4068222"/>
            <a:ext cx="1289694" cy="1362893"/>
            <a:chOff x="4853312" y="4068223"/>
            <a:chExt cx="1289694" cy="1362893"/>
          </a:xfrm>
        </p:grpSpPr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8B6638EA-EB74-46D3-B079-F0CF310D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9F5A5E1D-B02F-4974-BAAA-5D8D69310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D58A54FB-3E29-4711-A186-D5A0467DF4F3}"/>
              </a:ext>
            </a:extLst>
          </p:cNvPr>
          <p:cNvGrpSpPr/>
          <p:nvPr/>
        </p:nvGrpSpPr>
        <p:grpSpPr>
          <a:xfrm>
            <a:off x="7058922" y="4099995"/>
            <a:ext cx="1289694" cy="1362893"/>
            <a:chOff x="4853312" y="4068223"/>
            <a:chExt cx="1289694" cy="1362893"/>
          </a:xfrm>
        </p:grpSpPr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0F4F94D4-A0BE-4BFC-8EE0-0D3B9A79C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95C8FF46-64D2-4885-83ED-6A38380D4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1C5D09E-D2F0-4D74-88C9-9F376B387BA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528" y="4287789"/>
            <a:ext cx="618489" cy="61848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97505CA-FC36-46D8-9E5E-9C988C22CD5D}"/>
              </a:ext>
            </a:extLst>
          </p:cNvPr>
          <p:cNvSpPr txBox="1"/>
          <p:nvPr/>
        </p:nvSpPr>
        <p:spPr>
          <a:xfrm>
            <a:off x="10148333" y="3902872"/>
            <a:ext cx="1350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Слайм</a:t>
            </a:r>
            <a:endParaRPr lang="ru-RU" sz="1400" dirty="0">
              <a:solidFill>
                <a:schemeClr val="bg1"/>
              </a:solidFill>
            </a:endParaRPr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D12C4540-B4C4-4A8B-840D-B873A554ACA3}"/>
              </a:ext>
            </a:extLst>
          </p:cNvPr>
          <p:cNvGrpSpPr/>
          <p:nvPr/>
        </p:nvGrpSpPr>
        <p:grpSpPr>
          <a:xfrm>
            <a:off x="5165053" y="4074729"/>
            <a:ext cx="1289694" cy="1362893"/>
            <a:chOff x="4853312" y="4068223"/>
            <a:chExt cx="1289694" cy="1362893"/>
          </a:xfrm>
        </p:grpSpPr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B3BD1CB2-0F39-441A-9E75-2201C6322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1A205EF8-CD24-4466-A4AC-4694FFB6F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010F2364-4D45-471C-86F4-65B87452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79" y="4529456"/>
            <a:ext cx="1542777" cy="908165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EE6C4E60-424C-4AAD-8A22-7FDE52A76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37" y="4529456"/>
            <a:ext cx="1542777" cy="908166"/>
          </a:xfrm>
          <a:prstGeom prst="rect">
            <a:avLst/>
          </a:prstGeom>
        </p:spPr>
      </p:pic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7C8B3155-6471-4FC2-A362-D34705BD6C5C}"/>
              </a:ext>
            </a:extLst>
          </p:cNvPr>
          <p:cNvGrpSpPr/>
          <p:nvPr/>
        </p:nvGrpSpPr>
        <p:grpSpPr>
          <a:xfrm>
            <a:off x="1515625" y="2524585"/>
            <a:ext cx="964492" cy="2018556"/>
            <a:chOff x="1703742" y="3429000"/>
            <a:chExt cx="976971" cy="2000484"/>
          </a:xfrm>
        </p:grpSpPr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F7FFDEBF-168E-45C6-AC14-ADDB4086F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D43A1460-D44C-4B61-B1A8-9706A4DDC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1F7F83CE-55B9-4D2A-8527-F1EBA2E9E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929445ED-9A6E-4148-B08C-6A6BF6EDA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11598E9-0CAF-40D0-86AF-0E84DFE881BF}"/>
              </a:ext>
            </a:extLst>
          </p:cNvPr>
          <p:cNvSpPr txBox="1"/>
          <p:nvPr/>
        </p:nvSpPr>
        <p:spPr>
          <a:xfrm>
            <a:off x="1187354" y="2015050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B4775620-20CE-4759-862F-2C86D9CC0F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3996">
            <a:off x="5058920" y="4042711"/>
            <a:ext cx="503417" cy="1476378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22A4733E-ECAF-4757-9869-4F76D2B830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776">
            <a:off x="4932673" y="3987334"/>
            <a:ext cx="276652" cy="794398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ACF0EF44-F148-4335-9679-7C9A9256F4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25" y="4140398"/>
            <a:ext cx="276652" cy="794398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7BD51E5A-35C4-4F31-858A-FF5F4929C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432">
            <a:off x="5253047" y="3561053"/>
            <a:ext cx="496225" cy="53454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78A979-0050-4226-B92A-1F30CE28B805}"/>
              </a:ext>
            </a:extLst>
          </p:cNvPr>
          <p:cNvSpPr/>
          <p:nvPr/>
        </p:nvSpPr>
        <p:spPr>
          <a:xfrm rot="655938">
            <a:off x="5380910" y="3814071"/>
            <a:ext cx="45719" cy="45719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8B81901A-0365-4CBA-843E-3BC292C5CFB5}"/>
              </a:ext>
            </a:extLst>
          </p:cNvPr>
          <p:cNvSpPr/>
          <p:nvPr/>
        </p:nvSpPr>
        <p:spPr>
          <a:xfrm rot="573278">
            <a:off x="5574019" y="3832289"/>
            <a:ext cx="45781" cy="5069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7E317021-6207-4C5B-A332-4ED6A070A7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762" flipH="1">
            <a:off x="8586207" y="4057520"/>
            <a:ext cx="485742" cy="1514686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2BE52131-DA84-44A9-937F-CB9D893FD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32246" y="4168473"/>
            <a:ext cx="247634" cy="75258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3B57222C-3075-4EDB-84DA-07669B9D71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884" flipH="1">
            <a:off x="8529363" y="3964288"/>
            <a:ext cx="247634" cy="752580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406ECEF3-3E57-404E-9956-253F1A3EB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4672">
            <a:off x="8854458" y="3614429"/>
            <a:ext cx="517729" cy="536997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79A3C60-5CD2-4FCE-BDD5-4EC7FB5B98D4}"/>
              </a:ext>
            </a:extLst>
          </p:cNvPr>
          <p:cNvSpPr txBox="1"/>
          <p:nvPr/>
        </p:nvSpPr>
        <p:spPr>
          <a:xfrm>
            <a:off x="4639936" y="2823908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#@!*^$^#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C699DFE-7336-4D4A-B3E7-780919BC884E}"/>
              </a:ext>
            </a:extLst>
          </p:cNvPr>
          <p:cNvSpPr txBox="1"/>
          <p:nvPr/>
        </p:nvSpPr>
        <p:spPr>
          <a:xfrm>
            <a:off x="8410575" y="3045415"/>
            <a:ext cx="1350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Proto07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57DA4EBE-FA2D-4F88-9C2D-A4A338D3D784}"/>
              </a:ext>
            </a:extLst>
          </p:cNvPr>
          <p:cNvGrpSpPr/>
          <p:nvPr/>
        </p:nvGrpSpPr>
        <p:grpSpPr>
          <a:xfrm>
            <a:off x="6913417" y="3613757"/>
            <a:ext cx="850517" cy="1958449"/>
            <a:chOff x="5404204" y="3598711"/>
            <a:chExt cx="850517" cy="1958449"/>
          </a:xfrm>
        </p:grpSpPr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D3BC97CC-3003-48C8-A9B4-FAB93541C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7762" flipH="1">
              <a:off x="5461048" y="4042474"/>
              <a:ext cx="485742" cy="1514686"/>
            </a:xfrm>
            <a:prstGeom prst="rect">
              <a:avLst/>
            </a:prstGeom>
          </p:spPr>
        </p:pic>
        <p:pic>
          <p:nvPicPr>
            <p:cNvPr id="96" name="Рисунок 95">
              <a:extLst>
                <a:ext uri="{FF2B5EF4-FFF2-40B4-BE49-F238E27FC236}">
                  <a16:creationId xmlns:a16="http://schemas.microsoft.com/office/drawing/2014/main" id="{39D7D313-1C4E-400A-B333-370E7A3C0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7087" y="4153427"/>
              <a:ext cx="247634" cy="752580"/>
            </a:xfrm>
            <a:prstGeom prst="rect">
              <a:avLst/>
            </a:prstGeom>
          </p:spPr>
        </p:pic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948A64AF-E793-4645-9DA1-B577F5DC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4884" flipH="1">
              <a:off x="5404204" y="3949242"/>
              <a:ext cx="247634" cy="752580"/>
            </a:xfrm>
            <a:prstGeom prst="rect">
              <a:avLst/>
            </a:prstGeom>
          </p:spPr>
        </p:pic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CCF7B5DC-7DBB-48F5-8AFB-BCACB29D2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4246" flipH="1">
              <a:off x="5757096" y="3598711"/>
              <a:ext cx="476217" cy="504895"/>
            </a:xfrm>
            <a:prstGeom prst="rect">
              <a:avLst/>
            </a:prstGeom>
          </p:spPr>
        </p:pic>
      </p:grp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ACAD5B14-C864-4257-B3E0-7434A099C71E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C596DDC4-1131-41B4-9628-24C8D3C92E10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>
            <a:hlinkClick r:id="rId17" action="ppaction://hlinksldjump"/>
            <a:extLst>
              <a:ext uri="{FF2B5EF4-FFF2-40B4-BE49-F238E27FC236}">
                <a16:creationId xmlns:a16="http://schemas.microsoft.com/office/drawing/2014/main" id="{6F657EFD-6317-4D0A-BBCD-B49EE08E02DC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56E93524-2B1E-4AE1-9DF6-40455508A737}"/>
              </a:ext>
            </a:extLst>
          </p:cNvPr>
          <p:cNvGrpSpPr/>
          <p:nvPr/>
        </p:nvGrpSpPr>
        <p:grpSpPr>
          <a:xfrm flipH="1">
            <a:off x="2433662" y="1309558"/>
            <a:ext cx="3326717" cy="1409653"/>
            <a:chOff x="6559038" y="-1705664"/>
            <a:chExt cx="3216869" cy="1409653"/>
          </a:xfrm>
        </p:grpSpPr>
        <p:sp>
          <p:nvSpPr>
            <p:cNvPr id="110" name="Полилиния: фигура 109">
              <a:extLst>
                <a:ext uri="{FF2B5EF4-FFF2-40B4-BE49-F238E27FC236}">
                  <a16:creationId xmlns:a16="http://schemas.microsoft.com/office/drawing/2014/main" id="{9B818E20-24BA-4410-92ED-4D1A97E9455A}"/>
                </a:ext>
              </a:extLst>
            </p:cNvPr>
            <p:cNvSpPr/>
            <p:nvPr/>
          </p:nvSpPr>
          <p:spPr>
            <a:xfrm rot="18456930" flipH="1" flipV="1">
              <a:off x="8763262" y="-1308656"/>
              <a:ext cx="492581" cy="1532709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1" name="Прямоугольник: скругленные углы 110">
              <a:extLst>
                <a:ext uri="{FF2B5EF4-FFF2-40B4-BE49-F238E27FC236}">
                  <a16:creationId xmlns:a16="http://schemas.microsoft.com/office/drawing/2014/main" id="{82164341-6AC9-488C-8287-478FEEEC8285}"/>
                </a:ext>
              </a:extLst>
            </p:cNvPr>
            <p:cNvSpPr/>
            <p:nvPr/>
          </p:nvSpPr>
          <p:spPr>
            <a:xfrm>
              <a:off x="6559038" y="-1705664"/>
              <a:ext cx="2476467" cy="14001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Вернемся к сути кто то из вас должен будет пойти и хотя-бы забрать у них хоть какие-нибудь ресурсы.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3723142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0" y="-186594"/>
            <a:ext cx="12221474" cy="60332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E8F1F2-1204-4879-BC10-9FFBD19BA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49" y="1630156"/>
            <a:ext cx="4482854" cy="42165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3" y="1825635"/>
            <a:ext cx="4558081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5CFEAA49-01A6-49F9-9C4E-18B340186C86}"/>
              </a:ext>
            </a:extLst>
          </p:cNvPr>
          <p:cNvGrpSpPr/>
          <p:nvPr/>
        </p:nvGrpSpPr>
        <p:grpSpPr>
          <a:xfrm>
            <a:off x="-432821" y="2015050"/>
            <a:ext cx="850233" cy="3389603"/>
            <a:chOff x="12016306" y="2141687"/>
            <a:chExt cx="850233" cy="3262966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7D154D45-E2CD-42A9-BDE4-8EE408255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4CEDF2BA-183D-4219-9BD9-0C214B78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0F3B1C09-EA71-49A9-8CF2-B1BB9A0EF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0DE524B4-5928-4030-B6D4-63F47F5B5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65C844D4-B734-4A9B-87C7-C8E6D72344AE}"/>
              </a:ext>
            </a:extLst>
          </p:cNvPr>
          <p:cNvSpPr/>
          <p:nvPr/>
        </p:nvSpPr>
        <p:spPr>
          <a:xfrm>
            <a:off x="3710015" y="2693593"/>
            <a:ext cx="1187540" cy="11897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12" name="Рисунок 111">
            <a:extLst>
              <a:ext uri="{FF2B5EF4-FFF2-40B4-BE49-F238E27FC236}">
                <a16:creationId xmlns:a16="http://schemas.microsoft.com/office/drawing/2014/main" id="{5F62C55E-0ED3-4945-A6C7-1DCD205CDD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61" y="3375037"/>
            <a:ext cx="486374" cy="52322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BEABD7DB-B4E7-431E-A445-2D7EF494D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0" y="1203725"/>
            <a:ext cx="848411" cy="908165"/>
          </a:xfrm>
          <a:prstGeom prst="rect">
            <a:avLst/>
          </a:prstGeom>
        </p:spPr>
      </p:pic>
      <p:pic>
        <p:nvPicPr>
          <p:cNvPr id="42" name="Объект 41">
            <a:extLst>
              <a:ext uri="{FF2B5EF4-FFF2-40B4-BE49-F238E27FC236}">
                <a16:creationId xmlns:a16="http://schemas.microsoft.com/office/drawing/2014/main" id="{27966CEC-AC2B-4804-80EC-89AE8C781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7" b="99000" l="1167" r="99417">
                        <a14:foregroundMark x1="2250" y1="3167" x2="2250" y2="26833"/>
                        <a14:foregroundMark x1="2250" y1="27250" x2="2417" y2="36083"/>
                        <a14:foregroundMark x1="15833" y1="21750" x2="15833" y2="21750"/>
                        <a14:foregroundMark x1="22250" y1="15417" x2="22250" y2="15417"/>
                        <a14:foregroundMark x1="65667" y1="84583" x2="83667" y2="65500"/>
                        <a14:foregroundMark x1="39167" y1="73333" x2="51750" y2="59917"/>
                        <a14:foregroundMark x1="60583" y1="27750" x2="60583" y2="27750"/>
                        <a14:foregroundMark x1="51750" y1="34250" x2="51750" y2="34250"/>
                        <a14:foregroundMark x1="47500" y1="39417" x2="47500" y2="39417"/>
                        <a14:foregroundMark x1="41333" y1="47333" x2="41333" y2="47333"/>
                        <a14:foregroundMark x1="40417" y1="17000" x2="40417" y2="17000"/>
                        <a14:foregroundMark x1="46750" y1="8167" x2="46750" y2="8167"/>
                        <a14:foregroundMark x1="15500" y1="47167" x2="15500" y2="47167"/>
                        <a14:foregroundMark x1="10917" y1="52833" x2="10917" y2="52833"/>
                        <a14:foregroundMark x1="9667" y1="54417" x2="9667" y2="54417"/>
                        <a14:foregroundMark x1="10583" y1="77583" x2="10583" y2="77583"/>
                        <a14:foregroundMark x1="3667" y1="72917" x2="3667" y2="72917"/>
                        <a14:foregroundMark x1="79083" y1="33583" x2="79083" y2="33583"/>
                        <a14:foregroundMark x1="84167" y1="28667" x2="84167" y2="28667"/>
                        <a14:foregroundMark x1="84917" y1="28083" x2="91417" y2="20167"/>
                        <a14:foregroundMark x1="56678" y1="29743" x2="59167" y2="26167"/>
                        <a14:foregroundMark x1="51917" y1="36583" x2="55417" y2="31555"/>
                        <a14:foregroundMark x1="13917" y1="23500" x2="21167" y2="16250"/>
                        <a14:foregroundMark x1="2583" y1="71333" x2="2583" y2="71333"/>
                        <a14:foregroundMark x1="2833" y1="60417" x2="3000" y2="46667"/>
                        <a14:foregroundMark x1="97083" y1="54083" x2="97083" y2="40667"/>
                        <a14:foregroundMark x1="97083" y1="40667" x2="96750" y2="39917"/>
                        <a14:foregroundMark x1="51167" y1="60750" x2="53667" y2="59500"/>
                        <a14:foregroundMark x1="7750" y1="29333" x2="10417" y2="29167"/>
                        <a14:foregroundMark x1="9167" y1="54083" x2="16917" y2="45417"/>
                        <a14:foregroundMark x1="86500" y1="67500" x2="84417" y2="65167"/>
                        <a14:foregroundMark x1="44177" y1="42080" x2="46250" y2="39583"/>
                        <a14:foregroundMark x1="39333" y1="47917" x2="42198" y2="44466"/>
                        <a14:foregroundMark x1="43917" y1="10853" x2="45000" y2="9417"/>
                        <a14:foregroundMark x1="40917" y1="14833" x2="42173" y2="13167"/>
                        <a14:foregroundMark x1="20083" y1="17333" x2="22583" y2="13250"/>
                        <a14:foregroundMark x1="3500" y1="3417" x2="16000" y2="3750"/>
                        <a14:foregroundMark x1="97667" y1="54417" x2="96917" y2="43500"/>
                        <a14:foregroundMark x1="77500" y1="33583" x2="78167" y2="35000"/>
                        <a14:foregroundMark x1="3000" y1="72250" x2="3833" y2="72917"/>
                        <a14:foregroundMark x1="1167" y1="71583" x2="3833" y2="72750"/>
                        <a14:foregroundMark x1="7917" y1="77333" x2="11250" y2="78750"/>
                        <a14:foregroundMark x1="3500" y1="82833" x2="3417" y2="97417"/>
                        <a14:foregroundMark x1="3417" y1="97417" x2="5833" y2="97500"/>
                        <a14:foregroundMark x1="5417" y1="96833" x2="19750" y2="97250"/>
                        <a14:foregroundMark x1="19750" y1="97250" x2="32833" y2="96167"/>
                        <a14:foregroundMark x1="32833" y1="96167" x2="35500" y2="96833"/>
                        <a14:foregroundMark x1="53333" y1="96583" x2="59167" y2="98417"/>
                        <a14:foregroundMark x1="52583" y1="97667" x2="52917" y2="97667"/>
                        <a14:foregroundMark x1="57917" y1="99083" x2="60000" y2="98917"/>
                        <a14:foregroundMark x1="51750" y1="98000" x2="61750" y2="97333"/>
                        <a14:foregroundMark x1="69583" y1="96583" x2="88000" y2="96417"/>
                        <a14:foregroundMark x1="88000" y1="96417" x2="99417" y2="96417"/>
                        <a14:foregroundMark x1="80500" y1="95417" x2="83500" y2="94500"/>
                        <a14:foregroundMark x1="96917" y1="98583" x2="97250" y2="71750"/>
                        <a14:foregroundMark x1="97250" y1="91833" x2="96917" y2="89000"/>
                        <a14:foregroundMark x1="77833" y1="35333" x2="77000" y2="34833"/>
                        <a14:foregroundMark x1="96000" y1="29833" x2="95833" y2="20833"/>
                        <a14:foregroundMark x1="96917" y1="11333" x2="96000" y2="917"/>
                        <a14:foregroundMark x1="46917" y1="10250" x2="46917" y2="10250"/>
                        <a14:foregroundMark x1="46917" y1="10250" x2="45333" y2="9750"/>
                        <a14:foregroundMark x1="43167" y1="13083" x2="43167" y2="13083"/>
                        <a14:foregroundMark x1="43500" y1="12750" x2="43500" y2="12750"/>
                        <a14:foregroundMark x1="43750" y1="12583" x2="43333" y2="12833"/>
                        <a14:foregroundMark x1="56417" y1="31167" x2="55833" y2="31583"/>
                        <a14:foregroundMark x1="43917" y1="43750" x2="43333" y2="43917"/>
                        <a14:foregroundMark x1="27583" y1="4250" x2="43083" y2="3417"/>
                        <a14:foregroundMark x1="28250" y1="3000" x2="36750" y2="1500"/>
                        <a14:foregroundMark x1="41833" y1="2000" x2="41833" y2="2000"/>
                        <a14:foregroundMark x1="43917" y1="2000" x2="50250" y2="2000"/>
                        <a14:foregroundMark x1="58750" y1="2000" x2="59750" y2="1833"/>
                        <a14:foregroundMark x1="50500" y1="2917" x2="72000" y2="3250"/>
                        <a14:foregroundMark x1="72750" y1="3250" x2="73750" y2="3250"/>
                        <a14:foregroundMark x1="71500" y1="3917" x2="88417" y2="3167"/>
                        <a14:foregroundMark x1="88417" y1="3167" x2="90083" y2="3167"/>
                        <a14:foregroundMark x1="91167" y1="3167" x2="92333" y2="3167"/>
                        <a14:backgroundMark x1="26667" y1="76500" x2="29833" y2="59917"/>
                        <a14:backgroundMark x1="29833" y1="59917" x2="29833" y2="59917"/>
                        <a14:backgroundMark x1="27333" y1="44917" x2="29250" y2="36083"/>
                        <a14:backgroundMark x1="29500" y1="56500" x2="25750" y2="80250"/>
                        <a14:backgroundMark x1="25750" y1="80250" x2="28417" y2="71167"/>
                        <a14:backgroundMark x1="28750" y1="65000" x2="28750" y2="50167"/>
                        <a14:backgroundMark x1="28750" y1="50167" x2="28750" y2="50167"/>
                        <a14:backgroundMark x1="28750" y1="47667" x2="27667" y2="81250"/>
                        <a14:backgroundMark x1="27167" y1="74917" x2="24583" y2="63833"/>
                        <a14:backgroundMark x1="24583" y1="63833" x2="27000" y2="55333"/>
                        <a14:backgroundMark x1="29250" y1="55667" x2="27500" y2="59167"/>
                        <a14:backgroundMark x1="37583" y1="55083" x2="42000" y2="57083"/>
                        <a14:backgroundMark x1="33333" y1="61667" x2="41333" y2="56500"/>
                        <a14:backgroundMark x1="27500" y1="66583" x2="39000" y2="61583"/>
                        <a14:backgroundMark x1="39000" y1="61583" x2="37583" y2="62500"/>
                        <a14:backgroundMark x1="22917" y1="68583" x2="9500" y2="65667"/>
                        <a14:backgroundMark x1="9500" y1="65667" x2="2583" y2="66083"/>
                        <a14:backgroundMark x1="2583" y1="66083" x2="14083" y2="64500"/>
                        <a14:backgroundMark x1="14083" y1="64500" x2="14083" y2="64500"/>
                        <a14:backgroundMark x1="1167" y1="77917" x2="1167" y2="77917"/>
                        <a14:backgroundMark x1="1417" y1="79667" x2="3833" y2="78250"/>
                        <a14:backgroundMark x1="18667" y1="83000" x2="18833" y2="76000"/>
                        <a14:backgroundMark x1="21500" y1="71750" x2="18500" y2="81583"/>
                        <a14:backgroundMark x1="24500" y1="76833" x2="19417" y2="83583"/>
                        <a14:backgroundMark x1="8833" y1="88333" x2="9500" y2="86000"/>
                        <a14:backgroundMark x1="8833" y1="85833" x2="15667" y2="85500"/>
                        <a14:backgroundMark x1="13000" y1="86417" x2="30917" y2="86917"/>
                        <a14:backgroundMark x1="30917" y1="86917" x2="17667" y2="88833"/>
                        <a14:backgroundMark x1="16583" y1="88833" x2="41750" y2="87167"/>
                        <a14:backgroundMark x1="41750" y1="87167" x2="25750" y2="89000"/>
                        <a14:backgroundMark x1="26250" y1="89417" x2="50917" y2="79500"/>
                        <a14:backgroundMark x1="50917" y1="79500" x2="51000" y2="72083"/>
                        <a14:backgroundMark x1="51917" y1="72083" x2="48167" y2="76167"/>
                        <a14:backgroundMark x1="43583" y1="87083" x2="45333" y2="85333"/>
                        <a14:backgroundMark x1="40917" y1="92167" x2="47083" y2="83167"/>
                        <a14:backgroundMark x1="44667" y1="99083" x2="50667" y2="83000"/>
                        <a14:backgroundMark x1="48000" y1="89417" x2="60333" y2="89667"/>
                        <a14:backgroundMark x1="60333" y1="89667" x2="50250" y2="82250"/>
                        <a14:backgroundMark x1="50250" y1="82250" x2="63000" y2="66917"/>
                        <a14:backgroundMark x1="63333" y1="66583" x2="64083" y2="65750"/>
                        <a14:backgroundMark x1="63750" y1="95583" x2="79083" y2="89500"/>
                        <a14:backgroundMark x1="79083" y1="89500" x2="84167" y2="89000"/>
                        <a14:backgroundMark x1="86333" y1="82500" x2="89000" y2="93583"/>
                        <a14:backgroundMark x1="89000" y1="93583" x2="88833" y2="91333"/>
                        <a14:backgroundMark x1="89333" y1="86167" x2="88583" y2="77917"/>
                        <a14:backgroundMark x1="89167" y1="77917" x2="92000" y2="74917"/>
                        <a14:backgroundMark x1="86000" y1="77000" x2="88083" y2="71917"/>
                        <a14:backgroundMark x1="41583" y1="42500" x2="43587" y2="43325"/>
                        <a14:backgroundMark x1="41583" y1="40833" x2="43500" y2="43583"/>
                        <a14:backgroundMark x1="42000" y1="42917" x2="42830" y2="43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56" y="2703524"/>
            <a:ext cx="1187540" cy="1189767"/>
          </a:xfrm>
        </p:spPr>
      </p:pic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00DFBA5D-0713-45E7-AF52-EAADC4523E99}"/>
              </a:ext>
            </a:extLst>
          </p:cNvPr>
          <p:cNvGrpSpPr/>
          <p:nvPr/>
        </p:nvGrpSpPr>
        <p:grpSpPr>
          <a:xfrm>
            <a:off x="10189524" y="4068223"/>
            <a:ext cx="1289694" cy="1362893"/>
            <a:chOff x="4853312" y="4068223"/>
            <a:chExt cx="1289694" cy="1362893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57041CB1-018F-4852-B81F-76DBD6D73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DBA82287-15A1-45F7-A2C3-F9FEED59C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6FFA1AAA-A492-4820-9673-3885FCACAFFD}"/>
              </a:ext>
            </a:extLst>
          </p:cNvPr>
          <p:cNvGrpSpPr/>
          <p:nvPr/>
        </p:nvGrpSpPr>
        <p:grpSpPr>
          <a:xfrm>
            <a:off x="8643851" y="4068222"/>
            <a:ext cx="1289694" cy="1362893"/>
            <a:chOff x="4853312" y="4068223"/>
            <a:chExt cx="1289694" cy="1362893"/>
          </a:xfrm>
        </p:grpSpPr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8B6638EA-EB74-46D3-B079-F0CF310D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9F5A5E1D-B02F-4974-BAAA-5D8D69310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D58A54FB-3E29-4711-A186-D5A0467DF4F3}"/>
              </a:ext>
            </a:extLst>
          </p:cNvPr>
          <p:cNvGrpSpPr/>
          <p:nvPr/>
        </p:nvGrpSpPr>
        <p:grpSpPr>
          <a:xfrm>
            <a:off x="7058922" y="4099995"/>
            <a:ext cx="1289694" cy="1362893"/>
            <a:chOff x="4853312" y="4068223"/>
            <a:chExt cx="1289694" cy="1362893"/>
          </a:xfrm>
        </p:grpSpPr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0F4F94D4-A0BE-4BFC-8EE0-0D3B9A79C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95C8FF46-64D2-4885-83ED-6A38380D4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1C5D09E-D2F0-4D74-88C9-9F376B387BA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528" y="4287789"/>
            <a:ext cx="618489" cy="61848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97505CA-FC36-46D8-9E5E-9C988C22CD5D}"/>
              </a:ext>
            </a:extLst>
          </p:cNvPr>
          <p:cNvSpPr txBox="1"/>
          <p:nvPr/>
        </p:nvSpPr>
        <p:spPr>
          <a:xfrm>
            <a:off x="10148333" y="3902872"/>
            <a:ext cx="1350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Слайм</a:t>
            </a:r>
            <a:endParaRPr lang="ru-RU" sz="1400" dirty="0">
              <a:solidFill>
                <a:schemeClr val="bg1"/>
              </a:solidFill>
            </a:endParaRPr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D12C4540-B4C4-4A8B-840D-B873A554ACA3}"/>
              </a:ext>
            </a:extLst>
          </p:cNvPr>
          <p:cNvGrpSpPr/>
          <p:nvPr/>
        </p:nvGrpSpPr>
        <p:grpSpPr>
          <a:xfrm>
            <a:off x="5165053" y="4074729"/>
            <a:ext cx="1289694" cy="1362893"/>
            <a:chOff x="4853312" y="4068223"/>
            <a:chExt cx="1289694" cy="1362893"/>
          </a:xfrm>
        </p:grpSpPr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B3BD1CB2-0F39-441A-9E75-2201C6322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1A205EF8-CD24-4466-A4AC-4694FFB6F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010F2364-4D45-471C-86F4-65B87452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79" y="4529456"/>
            <a:ext cx="1542777" cy="908165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EE6C4E60-424C-4AAD-8A22-7FDE52A76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37" y="4529456"/>
            <a:ext cx="1542777" cy="908166"/>
          </a:xfrm>
          <a:prstGeom prst="rect">
            <a:avLst/>
          </a:prstGeom>
        </p:spPr>
      </p:pic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7C8B3155-6471-4FC2-A362-D34705BD6C5C}"/>
              </a:ext>
            </a:extLst>
          </p:cNvPr>
          <p:cNvGrpSpPr/>
          <p:nvPr/>
        </p:nvGrpSpPr>
        <p:grpSpPr>
          <a:xfrm>
            <a:off x="1515625" y="2524585"/>
            <a:ext cx="964492" cy="2018556"/>
            <a:chOff x="1703742" y="3429000"/>
            <a:chExt cx="976971" cy="2000484"/>
          </a:xfrm>
        </p:grpSpPr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F7FFDEBF-168E-45C6-AC14-ADDB4086F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D43A1460-D44C-4B61-B1A8-9706A4DDC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1F7F83CE-55B9-4D2A-8527-F1EBA2E9E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929445ED-9A6E-4148-B08C-6A6BF6EDA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11598E9-0CAF-40D0-86AF-0E84DFE881BF}"/>
              </a:ext>
            </a:extLst>
          </p:cNvPr>
          <p:cNvSpPr txBox="1"/>
          <p:nvPr/>
        </p:nvSpPr>
        <p:spPr>
          <a:xfrm>
            <a:off x="1187354" y="2015050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B4775620-20CE-4759-862F-2C86D9CC0F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3996">
            <a:off x="5058920" y="4042711"/>
            <a:ext cx="503417" cy="1476378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22A4733E-ECAF-4757-9869-4F76D2B830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776">
            <a:off x="4932673" y="3987334"/>
            <a:ext cx="276652" cy="794398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ACF0EF44-F148-4335-9679-7C9A9256F48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25" y="4140398"/>
            <a:ext cx="276652" cy="794398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7BD51E5A-35C4-4F31-858A-FF5F4929C3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432">
            <a:off x="5253047" y="3561053"/>
            <a:ext cx="496225" cy="53454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78A979-0050-4226-B92A-1F30CE28B805}"/>
              </a:ext>
            </a:extLst>
          </p:cNvPr>
          <p:cNvSpPr/>
          <p:nvPr/>
        </p:nvSpPr>
        <p:spPr>
          <a:xfrm rot="655938">
            <a:off x="5380910" y="3814071"/>
            <a:ext cx="45719" cy="45719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8B81901A-0365-4CBA-843E-3BC292C5CFB5}"/>
              </a:ext>
            </a:extLst>
          </p:cNvPr>
          <p:cNvSpPr/>
          <p:nvPr/>
        </p:nvSpPr>
        <p:spPr>
          <a:xfrm rot="573278">
            <a:off x="5574019" y="3832289"/>
            <a:ext cx="45781" cy="5069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7E317021-6207-4C5B-A332-4ED6A070A7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762" flipH="1">
            <a:off x="8586207" y="4057520"/>
            <a:ext cx="485742" cy="1514686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2BE52131-DA84-44A9-937F-CB9D893FD68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32246" y="4168473"/>
            <a:ext cx="247634" cy="75258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3B57222C-3075-4EDB-84DA-07669B9D717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884" flipH="1">
            <a:off x="8529363" y="3964288"/>
            <a:ext cx="247634" cy="752580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406ECEF3-3E57-404E-9956-253F1A3EB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4672">
            <a:off x="8854458" y="3614429"/>
            <a:ext cx="517729" cy="536997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79A3C60-5CD2-4FCE-BDD5-4EC7FB5B98D4}"/>
              </a:ext>
            </a:extLst>
          </p:cNvPr>
          <p:cNvSpPr txBox="1"/>
          <p:nvPr/>
        </p:nvSpPr>
        <p:spPr>
          <a:xfrm>
            <a:off x="4639936" y="2823908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#@!*^$^#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C699DFE-7336-4D4A-B3E7-780919BC884E}"/>
              </a:ext>
            </a:extLst>
          </p:cNvPr>
          <p:cNvSpPr txBox="1"/>
          <p:nvPr/>
        </p:nvSpPr>
        <p:spPr>
          <a:xfrm>
            <a:off x="8410575" y="3045415"/>
            <a:ext cx="1350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Proto07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57DA4EBE-FA2D-4F88-9C2D-A4A338D3D784}"/>
              </a:ext>
            </a:extLst>
          </p:cNvPr>
          <p:cNvGrpSpPr/>
          <p:nvPr/>
        </p:nvGrpSpPr>
        <p:grpSpPr>
          <a:xfrm>
            <a:off x="6913417" y="3613757"/>
            <a:ext cx="850517" cy="1958449"/>
            <a:chOff x="5404204" y="3598711"/>
            <a:chExt cx="850517" cy="1958449"/>
          </a:xfrm>
        </p:grpSpPr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D3BC97CC-3003-48C8-A9B4-FAB93541C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7762" flipH="1">
              <a:off x="5461048" y="4042474"/>
              <a:ext cx="485742" cy="1514686"/>
            </a:xfrm>
            <a:prstGeom prst="rect">
              <a:avLst/>
            </a:prstGeom>
          </p:spPr>
        </p:pic>
        <p:pic>
          <p:nvPicPr>
            <p:cNvPr id="96" name="Рисунок 95">
              <a:extLst>
                <a:ext uri="{FF2B5EF4-FFF2-40B4-BE49-F238E27FC236}">
                  <a16:creationId xmlns:a16="http://schemas.microsoft.com/office/drawing/2014/main" id="{39D7D313-1C4E-400A-B333-370E7A3C0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7087" y="4153427"/>
              <a:ext cx="247634" cy="752580"/>
            </a:xfrm>
            <a:prstGeom prst="rect">
              <a:avLst/>
            </a:prstGeom>
          </p:spPr>
        </p:pic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948A64AF-E793-4645-9DA1-B577F5DC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4884" flipH="1">
              <a:off x="5404204" y="3949242"/>
              <a:ext cx="247634" cy="752580"/>
            </a:xfrm>
            <a:prstGeom prst="rect">
              <a:avLst/>
            </a:prstGeom>
          </p:spPr>
        </p:pic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CCF7B5DC-7DBB-48F5-8AFB-BCACB29D2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4246" flipH="1">
              <a:off x="5757096" y="3598711"/>
              <a:ext cx="476217" cy="504895"/>
            </a:xfrm>
            <a:prstGeom prst="rect">
              <a:avLst/>
            </a:prstGeom>
          </p:spPr>
        </p:pic>
      </p:grp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ACAD5B14-C864-4257-B3E0-7434A099C71E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C596DDC4-1131-41B4-9628-24C8D3C92E10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>
            <a:hlinkClick r:id="rId17" action="ppaction://hlinksldjump"/>
            <a:extLst>
              <a:ext uri="{FF2B5EF4-FFF2-40B4-BE49-F238E27FC236}">
                <a16:creationId xmlns:a16="http://schemas.microsoft.com/office/drawing/2014/main" id="{6F657EFD-6317-4D0A-BBCD-B49EE08E02DC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56E93524-2B1E-4AE1-9DF6-40455508A737}"/>
              </a:ext>
            </a:extLst>
          </p:cNvPr>
          <p:cNvGrpSpPr/>
          <p:nvPr/>
        </p:nvGrpSpPr>
        <p:grpSpPr>
          <a:xfrm flipH="1">
            <a:off x="2433662" y="1309558"/>
            <a:ext cx="3326717" cy="1409653"/>
            <a:chOff x="6559038" y="-1705664"/>
            <a:chExt cx="3216869" cy="1409653"/>
          </a:xfrm>
        </p:grpSpPr>
        <p:sp>
          <p:nvSpPr>
            <p:cNvPr id="110" name="Полилиния: фигура 109">
              <a:extLst>
                <a:ext uri="{FF2B5EF4-FFF2-40B4-BE49-F238E27FC236}">
                  <a16:creationId xmlns:a16="http://schemas.microsoft.com/office/drawing/2014/main" id="{9B818E20-24BA-4410-92ED-4D1A97E9455A}"/>
                </a:ext>
              </a:extLst>
            </p:cNvPr>
            <p:cNvSpPr/>
            <p:nvPr/>
          </p:nvSpPr>
          <p:spPr>
            <a:xfrm rot="18456930" flipH="1" flipV="1">
              <a:off x="8763262" y="-1308656"/>
              <a:ext cx="492581" cy="1532709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1" name="Прямоугольник: скругленные углы 110">
              <a:extLst>
                <a:ext uri="{FF2B5EF4-FFF2-40B4-BE49-F238E27FC236}">
                  <a16:creationId xmlns:a16="http://schemas.microsoft.com/office/drawing/2014/main" id="{82164341-6AC9-488C-8287-478FEEEC8285}"/>
                </a:ext>
              </a:extLst>
            </p:cNvPr>
            <p:cNvSpPr/>
            <p:nvPr/>
          </p:nvSpPr>
          <p:spPr>
            <a:xfrm>
              <a:off x="6559038" y="-1705664"/>
              <a:ext cx="2476467" cy="14001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А лучше убить.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1838648"/>
      </p:ext>
    </p:extLst>
  </p:cSld>
  <p:clrMapOvr>
    <a:masterClrMapping/>
  </p:clrMapOvr>
  <p:transition spd="slow" advClick="0" advTm="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5253454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883D7BB4-A4CF-4A9C-92C1-088BA891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5240347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957611C9-706F-4DBC-8BDC-4F9BEB6C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570" y="1617653"/>
            <a:ext cx="4546430" cy="5240347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8EE7667-602F-49E8-8742-0C1082886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5" y="1325898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F4ABFE6-81DE-4161-85DB-339613EA8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28" y="2141687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F706F21-E858-4291-8F26-695DD19CE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2932900"/>
            <a:ext cx="848411" cy="84841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C37D109-3CC5-424B-89D5-E532D9D55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3744571"/>
            <a:ext cx="848411" cy="848411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621A6EFE-ED5D-41C8-BF66-FEA9FAE71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4556242"/>
            <a:ext cx="848411" cy="848411"/>
          </a:xfrm>
          <a:prstGeom prst="rect">
            <a:avLst/>
          </a:prstGeom>
        </p:spPr>
      </p:pic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51831460-E95A-4068-A709-AC36FBACB6DC}"/>
              </a:ext>
            </a:extLst>
          </p:cNvPr>
          <p:cNvGrpSpPr/>
          <p:nvPr/>
        </p:nvGrpSpPr>
        <p:grpSpPr>
          <a:xfrm>
            <a:off x="-656474" y="1604546"/>
            <a:ext cx="850233" cy="3800107"/>
            <a:chOff x="12016306" y="2141687"/>
            <a:chExt cx="850233" cy="3262966"/>
          </a:xfrm>
        </p:grpSpPr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089C3A00-0D21-41BB-97E1-6A8A4A26B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EAE35A9F-086D-40B2-AFF1-64F4A6356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4449404D-05E1-48B1-B46A-ED2BB1C99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75" name="Рисунок 74">
              <a:extLst>
                <a:ext uri="{FF2B5EF4-FFF2-40B4-BE49-F238E27FC236}">
                  <a16:creationId xmlns:a16="http://schemas.microsoft.com/office/drawing/2014/main" id="{DBAE3339-D678-4D1D-88FD-0BC93FDFE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871A9B75-6243-4F88-9F75-6A1122167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052" y="-2599702"/>
            <a:ext cx="4546430" cy="4303939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DDE54635-8588-4DB3-A6E0-2078EF2DC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98" y="-2599702"/>
            <a:ext cx="4639205" cy="4292815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62B10A8A-3697-4C48-9F65-3772E6852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9636" y="-2523406"/>
            <a:ext cx="4546430" cy="4216519"/>
          </a:xfrm>
          <a:prstGeom prst="rect">
            <a:avLst/>
          </a:prstGeom>
        </p:spPr>
      </p:pic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9AD835B7-1135-4497-A980-18BCE88CF4EC}"/>
              </a:ext>
            </a:extLst>
          </p:cNvPr>
          <p:cNvGrpSpPr/>
          <p:nvPr/>
        </p:nvGrpSpPr>
        <p:grpSpPr>
          <a:xfrm>
            <a:off x="-656475" y="-2095870"/>
            <a:ext cx="850233" cy="3800107"/>
            <a:chOff x="12016306" y="2141687"/>
            <a:chExt cx="850233" cy="3262966"/>
          </a:xfrm>
        </p:grpSpPr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ABB69DF2-B100-4586-B0DC-FC05A603A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332E50CD-7321-48E5-8B17-22759A12D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A4CA9D0A-124B-4E24-8C71-34FE6BAA7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6DCD9D90-538F-47F1-8719-D0D2AAF28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2F52F8B3-5BB8-4BA8-828B-224770E60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400" y="3223397"/>
            <a:ext cx="5092072" cy="5350585"/>
          </a:xfrm>
          <a:prstGeom prst="rect">
            <a:avLst/>
          </a:prstGeom>
        </p:spPr>
      </p:pic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987657A4-3E29-4A6C-8579-EACBB7055E79}"/>
              </a:ext>
            </a:extLst>
          </p:cNvPr>
          <p:cNvGrpSpPr/>
          <p:nvPr/>
        </p:nvGrpSpPr>
        <p:grpSpPr>
          <a:xfrm>
            <a:off x="12015393" y="-2444471"/>
            <a:ext cx="850233" cy="3800107"/>
            <a:chOff x="12016306" y="2141687"/>
            <a:chExt cx="850233" cy="3262966"/>
          </a:xfrm>
        </p:grpSpPr>
        <p:pic>
          <p:nvPicPr>
            <p:cNvPr id="89" name="Рисунок 88">
              <a:extLst>
                <a:ext uri="{FF2B5EF4-FFF2-40B4-BE49-F238E27FC236}">
                  <a16:creationId xmlns:a16="http://schemas.microsoft.com/office/drawing/2014/main" id="{6F8DEA2F-5061-4A6E-A063-156B4DCD0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2127AAD9-DC05-4D87-B788-795A42456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91" name="Рисунок 90">
              <a:extLst>
                <a:ext uri="{FF2B5EF4-FFF2-40B4-BE49-F238E27FC236}">
                  <a16:creationId xmlns:a16="http://schemas.microsoft.com/office/drawing/2014/main" id="{46C4A366-8B9A-4876-85C6-1CAF9B10B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92" name="Рисунок 91">
              <a:extLst>
                <a:ext uri="{FF2B5EF4-FFF2-40B4-BE49-F238E27FC236}">
                  <a16:creationId xmlns:a16="http://schemas.microsoft.com/office/drawing/2014/main" id="{106D873C-E69E-4588-97E9-9987E1AB8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F7821D33-D21D-4BA5-AA0F-C8FD23CEAF65}"/>
              </a:ext>
            </a:extLst>
          </p:cNvPr>
          <p:cNvGrpSpPr/>
          <p:nvPr/>
        </p:nvGrpSpPr>
        <p:grpSpPr>
          <a:xfrm>
            <a:off x="3745140" y="1113649"/>
            <a:ext cx="4700185" cy="9450351"/>
            <a:chOff x="1703742" y="3429000"/>
            <a:chExt cx="976971" cy="2000484"/>
          </a:xfrm>
        </p:grpSpPr>
        <p:pic>
          <p:nvPicPr>
            <p:cNvPr id="94" name="Рисунок 93">
              <a:extLst>
                <a:ext uri="{FF2B5EF4-FFF2-40B4-BE49-F238E27FC236}">
                  <a16:creationId xmlns:a16="http://schemas.microsoft.com/office/drawing/2014/main" id="{7BDB8A61-459B-4DAB-8A73-4EBF1E6D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95" name="Рисунок 94">
              <a:extLst>
                <a:ext uri="{FF2B5EF4-FFF2-40B4-BE49-F238E27FC236}">
                  <a16:creationId xmlns:a16="http://schemas.microsoft.com/office/drawing/2014/main" id="{52492D95-7E6F-4FE0-83B3-871F759AF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96" name="Рисунок 95">
              <a:extLst>
                <a:ext uri="{FF2B5EF4-FFF2-40B4-BE49-F238E27FC236}">
                  <a16:creationId xmlns:a16="http://schemas.microsoft.com/office/drawing/2014/main" id="{884FB8DA-D376-476D-9BFE-34A22DD91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97" name="Рисунок 96">
              <a:extLst>
                <a:ext uri="{FF2B5EF4-FFF2-40B4-BE49-F238E27FC236}">
                  <a16:creationId xmlns:a16="http://schemas.microsoft.com/office/drawing/2014/main" id="{4249B0B1-84FB-422E-AE0D-2D82BA55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grpSp>
        <p:nvGrpSpPr>
          <p:cNvPr id="98" name="Группа 97">
            <a:extLst>
              <a:ext uri="{FF2B5EF4-FFF2-40B4-BE49-F238E27FC236}">
                <a16:creationId xmlns:a16="http://schemas.microsoft.com/office/drawing/2014/main" id="{53E90721-BAB0-42AA-90AB-1B62C1E2077F}"/>
              </a:ext>
            </a:extLst>
          </p:cNvPr>
          <p:cNvGrpSpPr/>
          <p:nvPr/>
        </p:nvGrpSpPr>
        <p:grpSpPr>
          <a:xfrm>
            <a:off x="-655697" y="5404653"/>
            <a:ext cx="850233" cy="3800107"/>
            <a:chOff x="12016306" y="2141687"/>
            <a:chExt cx="850233" cy="3262966"/>
          </a:xfrm>
        </p:grpSpPr>
        <p:pic>
          <p:nvPicPr>
            <p:cNvPr id="99" name="Рисунок 98">
              <a:extLst>
                <a:ext uri="{FF2B5EF4-FFF2-40B4-BE49-F238E27FC236}">
                  <a16:creationId xmlns:a16="http://schemas.microsoft.com/office/drawing/2014/main" id="{AD67D453-5AAB-46F9-9446-BAD0A5959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AA13202C-5B43-4C63-8A54-D9B1E0AD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101" name="Рисунок 100">
              <a:extLst>
                <a:ext uri="{FF2B5EF4-FFF2-40B4-BE49-F238E27FC236}">
                  <a16:creationId xmlns:a16="http://schemas.microsoft.com/office/drawing/2014/main" id="{B2F85179-3952-47B1-A296-1673C5F89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74F088AB-9C84-4929-8E2D-54BD7C0D2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id="{7D967527-0416-4B02-8514-8CDB75731690}"/>
              </a:ext>
            </a:extLst>
          </p:cNvPr>
          <p:cNvGrpSpPr/>
          <p:nvPr/>
        </p:nvGrpSpPr>
        <p:grpSpPr>
          <a:xfrm>
            <a:off x="12013571" y="5344788"/>
            <a:ext cx="850233" cy="3800107"/>
            <a:chOff x="12016306" y="2141687"/>
            <a:chExt cx="850233" cy="3262966"/>
          </a:xfrm>
        </p:grpSpPr>
        <p:pic>
          <p:nvPicPr>
            <p:cNvPr id="104" name="Рисунок 103">
              <a:extLst>
                <a:ext uri="{FF2B5EF4-FFF2-40B4-BE49-F238E27FC236}">
                  <a16:creationId xmlns:a16="http://schemas.microsoft.com/office/drawing/2014/main" id="{AC782B11-D571-425F-B79D-BC0E78D3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105" name="Рисунок 104">
              <a:extLst>
                <a:ext uri="{FF2B5EF4-FFF2-40B4-BE49-F238E27FC236}">
                  <a16:creationId xmlns:a16="http://schemas.microsoft.com/office/drawing/2014/main" id="{CA0EA065-B2D0-44C1-A8C1-958F57534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106" name="Рисунок 105">
              <a:extLst>
                <a:ext uri="{FF2B5EF4-FFF2-40B4-BE49-F238E27FC236}">
                  <a16:creationId xmlns:a16="http://schemas.microsoft.com/office/drawing/2014/main" id="{496925FE-8A78-41EE-85B6-DECA87975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107" name="Рисунок 106">
              <a:extLst>
                <a:ext uri="{FF2B5EF4-FFF2-40B4-BE49-F238E27FC236}">
                  <a16:creationId xmlns:a16="http://schemas.microsoft.com/office/drawing/2014/main" id="{016D457C-3A29-438C-BC52-54819D7D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sp>
        <p:nvSpPr>
          <p:cNvPr id="111" name="Прямоугольник 110">
            <a:extLst>
              <a:ext uri="{FF2B5EF4-FFF2-40B4-BE49-F238E27FC236}">
                <a16:creationId xmlns:a16="http://schemas.microsoft.com/office/drawing/2014/main" id="{CF8162F9-5F35-4D4E-80D5-69A673C0CA3B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6A72D528-E1D5-428F-906F-DC0ACD6DB853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hlinkClick r:id="rId8" action="ppaction://hlinksldjump"/>
            <a:extLst>
              <a:ext uri="{FF2B5EF4-FFF2-40B4-BE49-F238E27FC236}">
                <a16:creationId xmlns:a16="http://schemas.microsoft.com/office/drawing/2014/main" id="{AAE32A0C-671E-4BE1-B500-343FAB514CE4}"/>
              </a:ext>
            </a:extLst>
          </p:cNvPr>
          <p:cNvSpPr/>
          <p:nvPr/>
        </p:nvSpPr>
        <p:spPr>
          <a:xfrm>
            <a:off x="-1606374" y="-861908"/>
            <a:ext cx="18601217" cy="8116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78037598"/>
      </p:ext>
    </p:extLst>
  </p:cSld>
  <p:clrMapOvr>
    <a:masterClrMapping/>
  </p:clrMapOvr>
  <p:transition spd="slow" advClick="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5253454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883D7BB4-A4CF-4A9C-92C1-088BA891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5240347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957611C9-706F-4DBC-8BDC-4F9BEB6C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570" y="1617653"/>
            <a:ext cx="4546430" cy="5240347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8EE7667-602F-49E8-8742-0C1082886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5" y="1325898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F4ABFE6-81DE-4161-85DB-339613EA8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28" y="2141687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F706F21-E858-4291-8F26-695DD19CE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2932900"/>
            <a:ext cx="848411" cy="84841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C37D109-3CC5-424B-89D5-E532D9D550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3744571"/>
            <a:ext cx="848411" cy="848411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621A6EFE-ED5D-41C8-BF66-FEA9FAE715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4556242"/>
            <a:ext cx="848411" cy="848411"/>
          </a:xfrm>
          <a:prstGeom prst="rect">
            <a:avLst/>
          </a:prstGeom>
        </p:spPr>
      </p:pic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51831460-E95A-4068-A709-AC36FBACB6DC}"/>
              </a:ext>
            </a:extLst>
          </p:cNvPr>
          <p:cNvGrpSpPr/>
          <p:nvPr/>
        </p:nvGrpSpPr>
        <p:grpSpPr>
          <a:xfrm>
            <a:off x="-656474" y="1604546"/>
            <a:ext cx="850233" cy="3800107"/>
            <a:chOff x="12016306" y="2141687"/>
            <a:chExt cx="850233" cy="3262966"/>
          </a:xfrm>
        </p:grpSpPr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089C3A00-0D21-41BB-97E1-6A8A4A26B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EAE35A9F-086D-40B2-AFF1-64F4A6356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4449404D-05E1-48B1-B46A-ED2BB1C99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75" name="Рисунок 74">
              <a:extLst>
                <a:ext uri="{FF2B5EF4-FFF2-40B4-BE49-F238E27FC236}">
                  <a16:creationId xmlns:a16="http://schemas.microsoft.com/office/drawing/2014/main" id="{DBAE3339-D678-4D1D-88FD-0BC93FDFE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871A9B75-6243-4F88-9F75-6A1122167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052" y="-2599702"/>
            <a:ext cx="4546430" cy="4292815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DDE54635-8588-4DB3-A6E0-2078EF2DC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99" y="-2599702"/>
            <a:ext cx="4640690" cy="4303939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62B10A8A-3697-4C48-9F65-3772E6852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9636" y="-2523406"/>
            <a:ext cx="4546430" cy="4216519"/>
          </a:xfrm>
          <a:prstGeom prst="rect">
            <a:avLst/>
          </a:prstGeom>
        </p:spPr>
      </p:pic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9AD835B7-1135-4497-A980-18BCE88CF4EC}"/>
              </a:ext>
            </a:extLst>
          </p:cNvPr>
          <p:cNvGrpSpPr/>
          <p:nvPr/>
        </p:nvGrpSpPr>
        <p:grpSpPr>
          <a:xfrm>
            <a:off x="-656475" y="-2095870"/>
            <a:ext cx="850233" cy="3800107"/>
            <a:chOff x="12016306" y="2141687"/>
            <a:chExt cx="850233" cy="3262966"/>
          </a:xfrm>
        </p:grpSpPr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ABB69DF2-B100-4586-B0DC-FC05A603A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332E50CD-7321-48E5-8B17-22759A12D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A4CA9D0A-124B-4E24-8C71-34FE6BAA7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6DCD9D90-538F-47F1-8719-D0D2AAF28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2F52F8B3-5BB8-4BA8-828B-224770E60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400" y="3223397"/>
            <a:ext cx="5092072" cy="5350585"/>
          </a:xfrm>
          <a:prstGeom prst="rect">
            <a:avLst/>
          </a:prstGeom>
        </p:spPr>
      </p:pic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987657A4-3E29-4A6C-8579-EACBB7055E79}"/>
              </a:ext>
            </a:extLst>
          </p:cNvPr>
          <p:cNvGrpSpPr/>
          <p:nvPr/>
        </p:nvGrpSpPr>
        <p:grpSpPr>
          <a:xfrm>
            <a:off x="12015393" y="-2444471"/>
            <a:ext cx="850233" cy="3800107"/>
            <a:chOff x="12016306" y="2141687"/>
            <a:chExt cx="850233" cy="3262966"/>
          </a:xfrm>
        </p:grpSpPr>
        <p:pic>
          <p:nvPicPr>
            <p:cNvPr id="89" name="Рисунок 88">
              <a:extLst>
                <a:ext uri="{FF2B5EF4-FFF2-40B4-BE49-F238E27FC236}">
                  <a16:creationId xmlns:a16="http://schemas.microsoft.com/office/drawing/2014/main" id="{6F8DEA2F-5061-4A6E-A063-156B4DCD0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2127AAD9-DC05-4D87-B788-795A42456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91" name="Рисунок 90">
              <a:extLst>
                <a:ext uri="{FF2B5EF4-FFF2-40B4-BE49-F238E27FC236}">
                  <a16:creationId xmlns:a16="http://schemas.microsoft.com/office/drawing/2014/main" id="{46C4A366-8B9A-4876-85C6-1CAF9B10B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92" name="Рисунок 91">
              <a:extLst>
                <a:ext uri="{FF2B5EF4-FFF2-40B4-BE49-F238E27FC236}">
                  <a16:creationId xmlns:a16="http://schemas.microsoft.com/office/drawing/2014/main" id="{106D873C-E69E-4588-97E9-9987E1AB8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F7821D33-D21D-4BA5-AA0F-C8FD23CEAF65}"/>
              </a:ext>
            </a:extLst>
          </p:cNvPr>
          <p:cNvGrpSpPr/>
          <p:nvPr/>
        </p:nvGrpSpPr>
        <p:grpSpPr>
          <a:xfrm>
            <a:off x="3745140" y="1113649"/>
            <a:ext cx="4700185" cy="9450351"/>
            <a:chOff x="1703742" y="3429000"/>
            <a:chExt cx="976971" cy="2000484"/>
          </a:xfrm>
        </p:grpSpPr>
        <p:pic>
          <p:nvPicPr>
            <p:cNvPr id="94" name="Рисунок 93">
              <a:extLst>
                <a:ext uri="{FF2B5EF4-FFF2-40B4-BE49-F238E27FC236}">
                  <a16:creationId xmlns:a16="http://schemas.microsoft.com/office/drawing/2014/main" id="{7BDB8A61-459B-4DAB-8A73-4EBF1E6D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95" name="Рисунок 94">
              <a:extLst>
                <a:ext uri="{FF2B5EF4-FFF2-40B4-BE49-F238E27FC236}">
                  <a16:creationId xmlns:a16="http://schemas.microsoft.com/office/drawing/2014/main" id="{52492D95-7E6F-4FE0-83B3-871F759AF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96" name="Рисунок 95">
              <a:extLst>
                <a:ext uri="{FF2B5EF4-FFF2-40B4-BE49-F238E27FC236}">
                  <a16:creationId xmlns:a16="http://schemas.microsoft.com/office/drawing/2014/main" id="{884FB8DA-D376-476D-9BFE-34A22DD91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97" name="Рисунок 96">
              <a:extLst>
                <a:ext uri="{FF2B5EF4-FFF2-40B4-BE49-F238E27FC236}">
                  <a16:creationId xmlns:a16="http://schemas.microsoft.com/office/drawing/2014/main" id="{4249B0B1-84FB-422E-AE0D-2D82BA55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grpSp>
        <p:nvGrpSpPr>
          <p:cNvPr id="98" name="Группа 97">
            <a:extLst>
              <a:ext uri="{FF2B5EF4-FFF2-40B4-BE49-F238E27FC236}">
                <a16:creationId xmlns:a16="http://schemas.microsoft.com/office/drawing/2014/main" id="{53E90721-BAB0-42AA-90AB-1B62C1E2077F}"/>
              </a:ext>
            </a:extLst>
          </p:cNvPr>
          <p:cNvGrpSpPr/>
          <p:nvPr/>
        </p:nvGrpSpPr>
        <p:grpSpPr>
          <a:xfrm>
            <a:off x="-655697" y="5404653"/>
            <a:ext cx="850233" cy="3800107"/>
            <a:chOff x="12016306" y="2141687"/>
            <a:chExt cx="850233" cy="3262966"/>
          </a:xfrm>
        </p:grpSpPr>
        <p:pic>
          <p:nvPicPr>
            <p:cNvPr id="99" name="Рисунок 98">
              <a:extLst>
                <a:ext uri="{FF2B5EF4-FFF2-40B4-BE49-F238E27FC236}">
                  <a16:creationId xmlns:a16="http://schemas.microsoft.com/office/drawing/2014/main" id="{AD67D453-5AAB-46F9-9446-BAD0A5959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AA13202C-5B43-4C63-8A54-D9B1E0AD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101" name="Рисунок 100">
              <a:extLst>
                <a:ext uri="{FF2B5EF4-FFF2-40B4-BE49-F238E27FC236}">
                  <a16:creationId xmlns:a16="http://schemas.microsoft.com/office/drawing/2014/main" id="{B2F85179-3952-47B1-A296-1673C5F89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74F088AB-9C84-4929-8E2D-54BD7C0D2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id="{7D967527-0416-4B02-8514-8CDB75731690}"/>
              </a:ext>
            </a:extLst>
          </p:cNvPr>
          <p:cNvGrpSpPr/>
          <p:nvPr/>
        </p:nvGrpSpPr>
        <p:grpSpPr>
          <a:xfrm>
            <a:off x="12013571" y="5344788"/>
            <a:ext cx="850233" cy="3800107"/>
            <a:chOff x="12016306" y="2141687"/>
            <a:chExt cx="850233" cy="3262966"/>
          </a:xfrm>
        </p:grpSpPr>
        <p:pic>
          <p:nvPicPr>
            <p:cNvPr id="104" name="Рисунок 103">
              <a:extLst>
                <a:ext uri="{FF2B5EF4-FFF2-40B4-BE49-F238E27FC236}">
                  <a16:creationId xmlns:a16="http://schemas.microsoft.com/office/drawing/2014/main" id="{AC782B11-D571-425F-B79D-BC0E78D3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105" name="Рисунок 104">
              <a:extLst>
                <a:ext uri="{FF2B5EF4-FFF2-40B4-BE49-F238E27FC236}">
                  <a16:creationId xmlns:a16="http://schemas.microsoft.com/office/drawing/2014/main" id="{CA0EA065-B2D0-44C1-A8C1-958F57534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106" name="Рисунок 105">
              <a:extLst>
                <a:ext uri="{FF2B5EF4-FFF2-40B4-BE49-F238E27FC236}">
                  <a16:creationId xmlns:a16="http://schemas.microsoft.com/office/drawing/2014/main" id="{496925FE-8A78-41EE-85B6-DECA87975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107" name="Рисунок 106">
              <a:extLst>
                <a:ext uri="{FF2B5EF4-FFF2-40B4-BE49-F238E27FC236}">
                  <a16:creationId xmlns:a16="http://schemas.microsoft.com/office/drawing/2014/main" id="{016D457C-3A29-438C-BC52-54819D7D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sp>
        <p:nvSpPr>
          <p:cNvPr id="111" name="Прямоугольник 110">
            <a:extLst>
              <a:ext uri="{FF2B5EF4-FFF2-40B4-BE49-F238E27FC236}">
                <a16:creationId xmlns:a16="http://schemas.microsoft.com/office/drawing/2014/main" id="{CF8162F9-5F35-4D4E-80D5-69A673C0CA3B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6A72D528-E1D5-428F-906F-DC0ACD6DB853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AE32A0C-671E-4BE1-B500-343FAB514CE4}"/>
              </a:ext>
            </a:extLst>
          </p:cNvPr>
          <p:cNvSpPr/>
          <p:nvPr/>
        </p:nvSpPr>
        <p:spPr>
          <a:xfrm>
            <a:off x="-3537681" y="-779490"/>
            <a:ext cx="18601217" cy="8419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3B32CB5-E5F4-4DDA-96A9-7A3B3A7A33E2}"/>
              </a:ext>
            </a:extLst>
          </p:cNvPr>
          <p:cNvSpPr/>
          <p:nvPr/>
        </p:nvSpPr>
        <p:spPr>
          <a:xfrm>
            <a:off x="5189095" y="2245057"/>
            <a:ext cx="384747" cy="358531"/>
          </a:xfrm>
          <a:prstGeom prst="rect">
            <a:avLst/>
          </a:prstGeom>
          <a:solidFill>
            <a:srgbClr val="523D89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471B2A6-189D-4497-BEFD-167C4B17B31B}"/>
              </a:ext>
            </a:extLst>
          </p:cNvPr>
          <p:cNvSpPr/>
          <p:nvPr/>
        </p:nvSpPr>
        <p:spPr>
          <a:xfrm>
            <a:off x="5498102" y="2245057"/>
            <a:ext cx="384747" cy="34756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F156C06-5141-49D1-8294-BE47614170BE}"/>
              </a:ext>
            </a:extLst>
          </p:cNvPr>
          <p:cNvSpPr/>
          <p:nvPr/>
        </p:nvSpPr>
        <p:spPr>
          <a:xfrm>
            <a:off x="5222240" y="2199338"/>
            <a:ext cx="624840" cy="75390"/>
          </a:xfrm>
          <a:prstGeom prst="rect">
            <a:avLst/>
          </a:prstGeom>
          <a:solidFill>
            <a:srgbClr val="B4846D"/>
          </a:solidFill>
          <a:ln>
            <a:solidFill>
              <a:srgbClr val="B4846D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FDE1ECF9-462D-4B5E-82AE-5DE3B0EF5780}"/>
              </a:ext>
            </a:extLst>
          </p:cNvPr>
          <p:cNvSpPr/>
          <p:nvPr/>
        </p:nvSpPr>
        <p:spPr>
          <a:xfrm>
            <a:off x="5196902" y="2554925"/>
            <a:ext cx="650177" cy="75390"/>
          </a:xfrm>
          <a:prstGeom prst="rect">
            <a:avLst/>
          </a:prstGeom>
          <a:solidFill>
            <a:srgbClr val="B4846D"/>
          </a:solidFill>
          <a:ln>
            <a:solidFill>
              <a:srgbClr val="B4846D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0A14B3A0-EA9D-4AE3-B2DD-2EE3B4AF0E69}"/>
              </a:ext>
            </a:extLst>
          </p:cNvPr>
          <p:cNvSpPr/>
          <p:nvPr/>
        </p:nvSpPr>
        <p:spPr>
          <a:xfrm>
            <a:off x="5197722" y="2544109"/>
            <a:ext cx="624840" cy="75390"/>
          </a:xfrm>
          <a:prstGeom prst="rect">
            <a:avLst/>
          </a:prstGeom>
          <a:solidFill>
            <a:srgbClr val="B4846D"/>
          </a:solidFill>
          <a:ln>
            <a:solidFill>
              <a:srgbClr val="B4846D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EE323BCC-A47D-4246-86D1-F2967A71A601}"/>
              </a:ext>
            </a:extLst>
          </p:cNvPr>
          <p:cNvSpPr/>
          <p:nvPr/>
        </p:nvSpPr>
        <p:spPr>
          <a:xfrm>
            <a:off x="5023345" y="2224222"/>
            <a:ext cx="624840" cy="75390"/>
          </a:xfrm>
          <a:prstGeom prst="rect">
            <a:avLst/>
          </a:prstGeom>
          <a:solidFill>
            <a:srgbClr val="B4846D"/>
          </a:solidFill>
          <a:ln>
            <a:solidFill>
              <a:srgbClr val="B4846D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4" name="Прямоугольник 53">
            <a:hlinkClick r:id="rId8" action="ppaction://hlinksldjump"/>
            <a:extLst>
              <a:ext uri="{FF2B5EF4-FFF2-40B4-BE49-F238E27FC236}">
                <a16:creationId xmlns:a16="http://schemas.microsoft.com/office/drawing/2014/main" id="{7A1EDDC3-4997-4047-897C-F30CB7DFC5F5}"/>
              </a:ext>
            </a:extLst>
          </p:cNvPr>
          <p:cNvSpPr/>
          <p:nvPr/>
        </p:nvSpPr>
        <p:spPr>
          <a:xfrm>
            <a:off x="-1606374" y="-107401"/>
            <a:ext cx="18601217" cy="73621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70251535"/>
      </p:ext>
    </p:extLst>
  </p:cSld>
  <p:clrMapOvr>
    <a:masterClrMapping/>
  </p:clrMapOvr>
  <p:transition spd="slow" advClick="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5253454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883D7BB4-A4CF-4A9C-92C1-088BA891D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5240347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957611C9-706F-4DBC-8BDC-4F9BEB6C5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570" y="1617653"/>
            <a:ext cx="4546430" cy="5240347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871A9B75-6243-4F88-9F75-6A1122167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052" y="-2599702"/>
            <a:ext cx="4723948" cy="4250991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DDE54635-8588-4DB3-A6E0-2078EF2DC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99" y="-2599702"/>
            <a:ext cx="4640690" cy="4303939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62B10A8A-3697-4C48-9F65-3772E6852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9636" y="-2523406"/>
            <a:ext cx="4546430" cy="4216519"/>
          </a:xfrm>
          <a:prstGeom prst="rect">
            <a:avLst/>
          </a:prstGeom>
        </p:spPr>
      </p:pic>
      <p:sp>
        <p:nvSpPr>
          <p:cNvPr id="111" name="Прямоугольник 110">
            <a:extLst>
              <a:ext uri="{FF2B5EF4-FFF2-40B4-BE49-F238E27FC236}">
                <a16:creationId xmlns:a16="http://schemas.microsoft.com/office/drawing/2014/main" id="{CF8162F9-5F35-4D4E-80D5-69A673C0CA3B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6A72D528-E1D5-428F-906F-DC0ACD6DB853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AE32A0C-671E-4BE1-B500-343FAB514CE4}"/>
              </a:ext>
            </a:extLst>
          </p:cNvPr>
          <p:cNvSpPr/>
          <p:nvPr/>
        </p:nvSpPr>
        <p:spPr>
          <a:xfrm>
            <a:off x="-3537681" y="-779490"/>
            <a:ext cx="18601217" cy="8419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B8BB506C-5EBF-4207-927E-B76DC1E860AC}"/>
              </a:ext>
            </a:extLst>
          </p:cNvPr>
          <p:cNvSpPr/>
          <p:nvPr/>
        </p:nvSpPr>
        <p:spPr>
          <a:xfrm>
            <a:off x="4605067" y="1792977"/>
            <a:ext cx="3174249" cy="311763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BC481FB-7774-4D26-8796-4FF82C2E2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928" y="3568460"/>
            <a:ext cx="1250704" cy="1345453"/>
          </a:xfrm>
          <a:prstGeom prst="rect">
            <a:avLst/>
          </a:prstGeom>
        </p:spPr>
      </p:pic>
      <p:pic>
        <p:nvPicPr>
          <p:cNvPr id="54" name="Объект 41">
            <a:extLst>
              <a:ext uri="{FF2B5EF4-FFF2-40B4-BE49-F238E27FC236}">
                <a16:creationId xmlns:a16="http://schemas.microsoft.com/office/drawing/2014/main" id="{3C2D3044-42CE-4B88-946B-09DDCAA86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7" b="99000" l="1167" r="99417">
                        <a14:foregroundMark x1="2250" y1="3167" x2="2250" y2="26833"/>
                        <a14:foregroundMark x1="2250" y1="27250" x2="2417" y2="36083"/>
                        <a14:foregroundMark x1="15833" y1="21750" x2="15833" y2="21750"/>
                        <a14:foregroundMark x1="22250" y1="15417" x2="22250" y2="15417"/>
                        <a14:foregroundMark x1="65667" y1="84583" x2="83667" y2="65500"/>
                        <a14:foregroundMark x1="39167" y1="73333" x2="51750" y2="59917"/>
                        <a14:foregroundMark x1="60583" y1="27750" x2="60583" y2="27750"/>
                        <a14:foregroundMark x1="51750" y1="34250" x2="51750" y2="34250"/>
                        <a14:foregroundMark x1="47500" y1="39417" x2="47500" y2="39417"/>
                        <a14:foregroundMark x1="41333" y1="47333" x2="41333" y2="47333"/>
                        <a14:foregroundMark x1="40417" y1="17000" x2="40417" y2="17000"/>
                        <a14:foregroundMark x1="46750" y1="8167" x2="46750" y2="8167"/>
                        <a14:foregroundMark x1="15500" y1="47167" x2="15500" y2="47167"/>
                        <a14:foregroundMark x1="10917" y1="52833" x2="10917" y2="52833"/>
                        <a14:foregroundMark x1="9667" y1="54417" x2="9667" y2="54417"/>
                        <a14:foregroundMark x1="10583" y1="77583" x2="10583" y2="77583"/>
                        <a14:foregroundMark x1="3667" y1="72917" x2="3667" y2="72917"/>
                        <a14:foregroundMark x1="79083" y1="33583" x2="79083" y2="33583"/>
                        <a14:foregroundMark x1="84167" y1="28667" x2="84167" y2="28667"/>
                        <a14:foregroundMark x1="84917" y1="28083" x2="91417" y2="20167"/>
                        <a14:foregroundMark x1="56678" y1="29743" x2="59167" y2="26167"/>
                        <a14:foregroundMark x1="51917" y1="36583" x2="55417" y2="31555"/>
                        <a14:foregroundMark x1="13917" y1="23500" x2="21167" y2="16250"/>
                        <a14:foregroundMark x1="2583" y1="71333" x2="2583" y2="71333"/>
                        <a14:foregroundMark x1="2833" y1="60417" x2="3000" y2="46667"/>
                        <a14:foregroundMark x1="97083" y1="54083" x2="97083" y2="40667"/>
                        <a14:foregroundMark x1="97083" y1="40667" x2="96750" y2="39917"/>
                        <a14:foregroundMark x1="51167" y1="60750" x2="53667" y2="59500"/>
                        <a14:foregroundMark x1="7750" y1="29333" x2="10417" y2="29167"/>
                        <a14:foregroundMark x1="9167" y1="54083" x2="16917" y2="45417"/>
                        <a14:foregroundMark x1="86500" y1="67500" x2="84417" y2="65167"/>
                        <a14:foregroundMark x1="44177" y1="42080" x2="46250" y2="39583"/>
                        <a14:foregroundMark x1="39333" y1="47917" x2="42198" y2="44466"/>
                        <a14:foregroundMark x1="43917" y1="10853" x2="45000" y2="9417"/>
                        <a14:foregroundMark x1="40917" y1="14833" x2="42173" y2="13167"/>
                        <a14:foregroundMark x1="20083" y1="17333" x2="22583" y2="13250"/>
                        <a14:foregroundMark x1="3500" y1="3417" x2="16000" y2="3750"/>
                        <a14:foregroundMark x1="97667" y1="54417" x2="96917" y2="43500"/>
                        <a14:foregroundMark x1="77500" y1="33583" x2="78167" y2="35000"/>
                        <a14:foregroundMark x1="3000" y1="72250" x2="3833" y2="72917"/>
                        <a14:foregroundMark x1="1167" y1="71583" x2="3833" y2="72750"/>
                        <a14:foregroundMark x1="7917" y1="77333" x2="11250" y2="78750"/>
                        <a14:foregroundMark x1="3500" y1="82833" x2="3417" y2="97417"/>
                        <a14:foregroundMark x1="3417" y1="97417" x2="5833" y2="97500"/>
                        <a14:foregroundMark x1="5417" y1="96833" x2="19750" y2="97250"/>
                        <a14:foregroundMark x1="19750" y1="97250" x2="32833" y2="96167"/>
                        <a14:foregroundMark x1="32833" y1="96167" x2="35500" y2="96833"/>
                        <a14:foregroundMark x1="53333" y1="96583" x2="59167" y2="98417"/>
                        <a14:foregroundMark x1="52583" y1="97667" x2="52917" y2="97667"/>
                        <a14:foregroundMark x1="57917" y1="99083" x2="60000" y2="98917"/>
                        <a14:foregroundMark x1="51750" y1="98000" x2="61750" y2="97333"/>
                        <a14:foregroundMark x1="69583" y1="96583" x2="88000" y2="96417"/>
                        <a14:foregroundMark x1="88000" y1="96417" x2="99417" y2="96417"/>
                        <a14:foregroundMark x1="80500" y1="95417" x2="83500" y2="94500"/>
                        <a14:foregroundMark x1="96917" y1="98583" x2="97250" y2="71750"/>
                        <a14:foregroundMark x1="97250" y1="91833" x2="96917" y2="89000"/>
                        <a14:foregroundMark x1="77833" y1="35333" x2="77000" y2="34833"/>
                        <a14:foregroundMark x1="96000" y1="29833" x2="95833" y2="20833"/>
                        <a14:foregroundMark x1="96917" y1="11333" x2="96000" y2="917"/>
                        <a14:foregroundMark x1="46917" y1="10250" x2="46917" y2="10250"/>
                        <a14:foregroundMark x1="46917" y1="10250" x2="45333" y2="9750"/>
                        <a14:foregroundMark x1="43167" y1="13083" x2="43167" y2="13083"/>
                        <a14:foregroundMark x1="43500" y1="12750" x2="43500" y2="12750"/>
                        <a14:foregroundMark x1="43750" y1="12583" x2="43333" y2="12833"/>
                        <a14:foregroundMark x1="56417" y1="31167" x2="55833" y2="31583"/>
                        <a14:foregroundMark x1="43917" y1="43750" x2="43333" y2="43917"/>
                        <a14:foregroundMark x1="27583" y1="4250" x2="43083" y2="3417"/>
                        <a14:foregroundMark x1="28250" y1="3000" x2="36750" y2="1500"/>
                        <a14:foregroundMark x1="41833" y1="2000" x2="41833" y2="2000"/>
                        <a14:foregroundMark x1="43917" y1="2000" x2="50250" y2="2000"/>
                        <a14:foregroundMark x1="58750" y1="2000" x2="59750" y2="1833"/>
                        <a14:foregroundMark x1="50500" y1="2917" x2="72000" y2="3250"/>
                        <a14:foregroundMark x1="72750" y1="3250" x2="73750" y2="3250"/>
                        <a14:foregroundMark x1="71500" y1="3917" x2="88417" y2="3167"/>
                        <a14:foregroundMark x1="88417" y1="3167" x2="90083" y2="3167"/>
                        <a14:foregroundMark x1="91167" y1="3167" x2="92333" y2="3167"/>
                        <a14:backgroundMark x1="26667" y1="76500" x2="29833" y2="59917"/>
                        <a14:backgroundMark x1="29833" y1="59917" x2="29833" y2="59917"/>
                        <a14:backgroundMark x1="27333" y1="44917" x2="29250" y2="36083"/>
                        <a14:backgroundMark x1="29500" y1="56500" x2="25750" y2="80250"/>
                        <a14:backgroundMark x1="25750" y1="80250" x2="28417" y2="71167"/>
                        <a14:backgroundMark x1="28750" y1="65000" x2="28750" y2="50167"/>
                        <a14:backgroundMark x1="28750" y1="50167" x2="28750" y2="50167"/>
                        <a14:backgroundMark x1="28750" y1="47667" x2="27667" y2="81250"/>
                        <a14:backgroundMark x1="27167" y1="74917" x2="24583" y2="63833"/>
                        <a14:backgroundMark x1="24583" y1="63833" x2="27000" y2="55333"/>
                        <a14:backgroundMark x1="29250" y1="55667" x2="27500" y2="59167"/>
                        <a14:backgroundMark x1="37583" y1="55083" x2="42000" y2="57083"/>
                        <a14:backgroundMark x1="33333" y1="61667" x2="41333" y2="56500"/>
                        <a14:backgroundMark x1="27500" y1="66583" x2="39000" y2="61583"/>
                        <a14:backgroundMark x1="39000" y1="61583" x2="37583" y2="62500"/>
                        <a14:backgroundMark x1="22917" y1="68583" x2="9500" y2="65667"/>
                        <a14:backgroundMark x1="9500" y1="65667" x2="2583" y2="66083"/>
                        <a14:backgroundMark x1="2583" y1="66083" x2="14083" y2="64500"/>
                        <a14:backgroundMark x1="14083" y1="64500" x2="14083" y2="64500"/>
                        <a14:backgroundMark x1="1167" y1="77917" x2="1167" y2="77917"/>
                        <a14:backgroundMark x1="1417" y1="79667" x2="3833" y2="78250"/>
                        <a14:backgroundMark x1="18667" y1="83000" x2="18833" y2="76000"/>
                        <a14:backgroundMark x1="21500" y1="71750" x2="18500" y2="81583"/>
                        <a14:backgroundMark x1="24500" y1="76833" x2="19417" y2="83583"/>
                        <a14:backgroundMark x1="8833" y1="88333" x2="9500" y2="86000"/>
                        <a14:backgroundMark x1="8833" y1="85833" x2="15667" y2="85500"/>
                        <a14:backgroundMark x1="13000" y1="86417" x2="30917" y2="86917"/>
                        <a14:backgroundMark x1="30917" y1="86917" x2="17667" y2="88833"/>
                        <a14:backgroundMark x1="16583" y1="88833" x2="41750" y2="87167"/>
                        <a14:backgroundMark x1="41750" y1="87167" x2="25750" y2="89000"/>
                        <a14:backgroundMark x1="26250" y1="89417" x2="50917" y2="79500"/>
                        <a14:backgroundMark x1="50917" y1="79500" x2="51000" y2="72083"/>
                        <a14:backgroundMark x1="51917" y1="72083" x2="48167" y2="76167"/>
                        <a14:backgroundMark x1="43583" y1="87083" x2="45333" y2="85333"/>
                        <a14:backgroundMark x1="40917" y1="92167" x2="47083" y2="83167"/>
                        <a14:backgroundMark x1="44667" y1="99083" x2="50667" y2="83000"/>
                        <a14:backgroundMark x1="48000" y1="89417" x2="60333" y2="89667"/>
                        <a14:backgroundMark x1="60333" y1="89667" x2="50250" y2="82250"/>
                        <a14:backgroundMark x1="50250" y1="82250" x2="63000" y2="66917"/>
                        <a14:backgroundMark x1="63333" y1="66583" x2="64083" y2="65750"/>
                        <a14:backgroundMark x1="63750" y1="95583" x2="79083" y2="89500"/>
                        <a14:backgroundMark x1="79083" y1="89500" x2="84167" y2="89000"/>
                        <a14:backgroundMark x1="86333" y1="82500" x2="89000" y2="93583"/>
                        <a14:backgroundMark x1="89000" y1="93583" x2="88833" y2="91333"/>
                        <a14:backgroundMark x1="89333" y1="86167" x2="88583" y2="77917"/>
                        <a14:backgroundMark x1="89167" y1="77917" x2="92000" y2="74917"/>
                        <a14:backgroundMark x1="86000" y1="77000" x2="88083" y2="71917"/>
                        <a14:backgroundMark x1="41583" y1="42500" x2="43587" y2="43325"/>
                        <a14:backgroundMark x1="41583" y1="40833" x2="43500" y2="43583"/>
                        <a14:backgroundMark x1="42000" y1="42917" x2="42830" y2="43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244" y="1792977"/>
            <a:ext cx="3174249" cy="3117640"/>
          </a:xfrm>
        </p:spPr>
      </p:pic>
      <p:sp>
        <p:nvSpPr>
          <p:cNvPr id="58" name="Прямоугольник 57">
            <a:hlinkClick r:id="rId6" action="ppaction://hlinksldjump"/>
            <a:extLst>
              <a:ext uri="{FF2B5EF4-FFF2-40B4-BE49-F238E27FC236}">
                <a16:creationId xmlns:a16="http://schemas.microsoft.com/office/drawing/2014/main" id="{FC1FC841-CD00-4FB5-97C3-9EB6A4D34C82}"/>
              </a:ext>
            </a:extLst>
          </p:cNvPr>
          <p:cNvSpPr/>
          <p:nvPr/>
        </p:nvSpPr>
        <p:spPr>
          <a:xfrm>
            <a:off x="-2376456" y="-861908"/>
            <a:ext cx="17439991" cy="8116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7522966"/>
      </p:ext>
    </p:extLst>
  </p:cSld>
  <p:clrMapOvr>
    <a:masterClrMapping/>
  </p:clrMapOvr>
  <p:transition spd="slow" advClick="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5253454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883D7BB4-A4CF-4A9C-92C1-088BA891D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5240347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957611C9-706F-4DBC-8BDC-4F9BEB6C55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570" y="1617653"/>
            <a:ext cx="4546430" cy="5240347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58EE7667-602F-49E8-8742-0C1082886E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5" y="1325898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4F4ABFE6-81DE-4161-85DB-339613EA8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28" y="2141687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2F706F21-E858-4291-8F26-695DD19CE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2932900"/>
            <a:ext cx="848411" cy="848411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DC37D109-3CC5-424B-89D5-E532D9D55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3744571"/>
            <a:ext cx="848411" cy="848411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621A6EFE-ED5D-41C8-BF66-FEA9FAE715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4556242"/>
            <a:ext cx="848411" cy="848411"/>
          </a:xfrm>
          <a:prstGeom prst="rect">
            <a:avLst/>
          </a:prstGeom>
        </p:spPr>
      </p:pic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51831460-E95A-4068-A709-AC36FBACB6DC}"/>
              </a:ext>
            </a:extLst>
          </p:cNvPr>
          <p:cNvGrpSpPr/>
          <p:nvPr/>
        </p:nvGrpSpPr>
        <p:grpSpPr>
          <a:xfrm>
            <a:off x="-656474" y="1604546"/>
            <a:ext cx="850233" cy="3800107"/>
            <a:chOff x="12016306" y="2141687"/>
            <a:chExt cx="850233" cy="3262966"/>
          </a:xfrm>
        </p:grpSpPr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089C3A00-0D21-41BB-97E1-6A8A4A26B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EAE35A9F-086D-40B2-AFF1-64F4A6356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4449404D-05E1-48B1-B46A-ED2BB1C99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75" name="Рисунок 74">
              <a:extLst>
                <a:ext uri="{FF2B5EF4-FFF2-40B4-BE49-F238E27FC236}">
                  <a16:creationId xmlns:a16="http://schemas.microsoft.com/office/drawing/2014/main" id="{DBAE3339-D678-4D1D-88FD-0BC93FDFE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871A9B75-6243-4F88-9F75-6A1122167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8052" y="-2599702"/>
            <a:ext cx="4546430" cy="4250991"/>
          </a:xfrm>
          <a:prstGeom prst="rect">
            <a:avLst/>
          </a:prstGeom>
        </p:spPr>
      </p:pic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DDE54635-8588-4DB3-A6E0-2078EF2DC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799" y="-2599702"/>
            <a:ext cx="4640690" cy="4303939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62B10A8A-3697-4C48-9F65-3772E6852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9636" y="-2523406"/>
            <a:ext cx="4546430" cy="4216519"/>
          </a:xfrm>
          <a:prstGeom prst="rect">
            <a:avLst/>
          </a:prstGeom>
        </p:spPr>
      </p:pic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9AD835B7-1135-4497-A980-18BCE88CF4EC}"/>
              </a:ext>
            </a:extLst>
          </p:cNvPr>
          <p:cNvGrpSpPr/>
          <p:nvPr/>
        </p:nvGrpSpPr>
        <p:grpSpPr>
          <a:xfrm>
            <a:off x="-656475" y="-2095870"/>
            <a:ext cx="850233" cy="3800107"/>
            <a:chOff x="12016306" y="2141687"/>
            <a:chExt cx="850233" cy="3262966"/>
          </a:xfrm>
        </p:grpSpPr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ABB69DF2-B100-4586-B0DC-FC05A603A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332E50CD-7321-48E5-8B17-22759A12D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A4CA9D0A-124B-4E24-8C71-34FE6BAA7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6DCD9D90-538F-47F1-8719-D0D2AAF28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2F52F8B3-5BB8-4BA8-828B-224770E60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400" y="3223397"/>
            <a:ext cx="5092072" cy="5350585"/>
          </a:xfrm>
          <a:prstGeom prst="rect">
            <a:avLst/>
          </a:prstGeom>
        </p:spPr>
      </p:pic>
      <p:grpSp>
        <p:nvGrpSpPr>
          <p:cNvPr id="88" name="Группа 87">
            <a:extLst>
              <a:ext uri="{FF2B5EF4-FFF2-40B4-BE49-F238E27FC236}">
                <a16:creationId xmlns:a16="http://schemas.microsoft.com/office/drawing/2014/main" id="{987657A4-3E29-4A6C-8579-EACBB7055E79}"/>
              </a:ext>
            </a:extLst>
          </p:cNvPr>
          <p:cNvGrpSpPr/>
          <p:nvPr/>
        </p:nvGrpSpPr>
        <p:grpSpPr>
          <a:xfrm>
            <a:off x="12015393" y="-2444471"/>
            <a:ext cx="850233" cy="3800107"/>
            <a:chOff x="12016306" y="2141687"/>
            <a:chExt cx="850233" cy="3262966"/>
          </a:xfrm>
        </p:grpSpPr>
        <p:pic>
          <p:nvPicPr>
            <p:cNvPr id="89" name="Рисунок 88">
              <a:extLst>
                <a:ext uri="{FF2B5EF4-FFF2-40B4-BE49-F238E27FC236}">
                  <a16:creationId xmlns:a16="http://schemas.microsoft.com/office/drawing/2014/main" id="{6F8DEA2F-5061-4A6E-A063-156B4DCD0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2127AAD9-DC05-4D87-B788-795A42456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91" name="Рисунок 90">
              <a:extLst>
                <a:ext uri="{FF2B5EF4-FFF2-40B4-BE49-F238E27FC236}">
                  <a16:creationId xmlns:a16="http://schemas.microsoft.com/office/drawing/2014/main" id="{46C4A366-8B9A-4876-85C6-1CAF9B10BB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92" name="Рисунок 91">
              <a:extLst>
                <a:ext uri="{FF2B5EF4-FFF2-40B4-BE49-F238E27FC236}">
                  <a16:creationId xmlns:a16="http://schemas.microsoft.com/office/drawing/2014/main" id="{106D873C-E69E-4588-97E9-9987E1AB8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F7821D33-D21D-4BA5-AA0F-C8FD23CEAF65}"/>
              </a:ext>
            </a:extLst>
          </p:cNvPr>
          <p:cNvGrpSpPr/>
          <p:nvPr/>
        </p:nvGrpSpPr>
        <p:grpSpPr>
          <a:xfrm>
            <a:off x="3745140" y="1113649"/>
            <a:ext cx="4700185" cy="9450351"/>
            <a:chOff x="1703742" y="3429000"/>
            <a:chExt cx="976971" cy="2000484"/>
          </a:xfrm>
        </p:grpSpPr>
        <p:pic>
          <p:nvPicPr>
            <p:cNvPr id="94" name="Рисунок 93">
              <a:extLst>
                <a:ext uri="{FF2B5EF4-FFF2-40B4-BE49-F238E27FC236}">
                  <a16:creationId xmlns:a16="http://schemas.microsoft.com/office/drawing/2014/main" id="{7BDB8A61-459B-4DAB-8A73-4EBF1E6D6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95" name="Рисунок 94">
              <a:extLst>
                <a:ext uri="{FF2B5EF4-FFF2-40B4-BE49-F238E27FC236}">
                  <a16:creationId xmlns:a16="http://schemas.microsoft.com/office/drawing/2014/main" id="{52492D95-7E6F-4FE0-83B3-871F759AF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96" name="Рисунок 95">
              <a:extLst>
                <a:ext uri="{FF2B5EF4-FFF2-40B4-BE49-F238E27FC236}">
                  <a16:creationId xmlns:a16="http://schemas.microsoft.com/office/drawing/2014/main" id="{884FB8DA-D376-476D-9BFE-34A22DD91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97" name="Рисунок 96">
              <a:extLst>
                <a:ext uri="{FF2B5EF4-FFF2-40B4-BE49-F238E27FC236}">
                  <a16:creationId xmlns:a16="http://schemas.microsoft.com/office/drawing/2014/main" id="{4249B0B1-84FB-422E-AE0D-2D82BA55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grpSp>
        <p:nvGrpSpPr>
          <p:cNvPr id="98" name="Группа 97">
            <a:extLst>
              <a:ext uri="{FF2B5EF4-FFF2-40B4-BE49-F238E27FC236}">
                <a16:creationId xmlns:a16="http://schemas.microsoft.com/office/drawing/2014/main" id="{53E90721-BAB0-42AA-90AB-1B62C1E2077F}"/>
              </a:ext>
            </a:extLst>
          </p:cNvPr>
          <p:cNvGrpSpPr/>
          <p:nvPr/>
        </p:nvGrpSpPr>
        <p:grpSpPr>
          <a:xfrm>
            <a:off x="-655697" y="5404653"/>
            <a:ext cx="850233" cy="3800107"/>
            <a:chOff x="12016306" y="2141687"/>
            <a:chExt cx="850233" cy="3262966"/>
          </a:xfrm>
        </p:grpSpPr>
        <p:pic>
          <p:nvPicPr>
            <p:cNvPr id="99" name="Рисунок 98">
              <a:extLst>
                <a:ext uri="{FF2B5EF4-FFF2-40B4-BE49-F238E27FC236}">
                  <a16:creationId xmlns:a16="http://schemas.microsoft.com/office/drawing/2014/main" id="{AD67D453-5AAB-46F9-9446-BAD0A5959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AA13202C-5B43-4C63-8A54-D9B1E0AD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101" name="Рисунок 100">
              <a:extLst>
                <a:ext uri="{FF2B5EF4-FFF2-40B4-BE49-F238E27FC236}">
                  <a16:creationId xmlns:a16="http://schemas.microsoft.com/office/drawing/2014/main" id="{B2F85179-3952-47B1-A296-1673C5F89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74F088AB-9C84-4929-8E2D-54BD7C0D2E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grpSp>
        <p:nvGrpSpPr>
          <p:cNvPr id="103" name="Группа 102">
            <a:extLst>
              <a:ext uri="{FF2B5EF4-FFF2-40B4-BE49-F238E27FC236}">
                <a16:creationId xmlns:a16="http://schemas.microsoft.com/office/drawing/2014/main" id="{7D967527-0416-4B02-8514-8CDB75731690}"/>
              </a:ext>
            </a:extLst>
          </p:cNvPr>
          <p:cNvGrpSpPr/>
          <p:nvPr/>
        </p:nvGrpSpPr>
        <p:grpSpPr>
          <a:xfrm>
            <a:off x="12013571" y="5344788"/>
            <a:ext cx="850233" cy="3800107"/>
            <a:chOff x="12016306" y="2141687"/>
            <a:chExt cx="850233" cy="3262966"/>
          </a:xfrm>
        </p:grpSpPr>
        <p:pic>
          <p:nvPicPr>
            <p:cNvPr id="104" name="Рисунок 103">
              <a:extLst>
                <a:ext uri="{FF2B5EF4-FFF2-40B4-BE49-F238E27FC236}">
                  <a16:creationId xmlns:a16="http://schemas.microsoft.com/office/drawing/2014/main" id="{AC782B11-D571-425F-B79D-BC0E78D3D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105" name="Рисунок 104">
              <a:extLst>
                <a:ext uri="{FF2B5EF4-FFF2-40B4-BE49-F238E27FC236}">
                  <a16:creationId xmlns:a16="http://schemas.microsoft.com/office/drawing/2014/main" id="{CA0EA065-B2D0-44C1-A8C1-958F57534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106" name="Рисунок 105">
              <a:extLst>
                <a:ext uri="{FF2B5EF4-FFF2-40B4-BE49-F238E27FC236}">
                  <a16:creationId xmlns:a16="http://schemas.microsoft.com/office/drawing/2014/main" id="{496925FE-8A78-41EE-85B6-DECA879758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107" name="Рисунок 106">
              <a:extLst>
                <a:ext uri="{FF2B5EF4-FFF2-40B4-BE49-F238E27FC236}">
                  <a16:creationId xmlns:a16="http://schemas.microsoft.com/office/drawing/2014/main" id="{016D457C-3A29-438C-BC52-54819D7DE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sp>
        <p:nvSpPr>
          <p:cNvPr id="111" name="Прямоугольник 110">
            <a:extLst>
              <a:ext uri="{FF2B5EF4-FFF2-40B4-BE49-F238E27FC236}">
                <a16:creationId xmlns:a16="http://schemas.microsoft.com/office/drawing/2014/main" id="{CF8162F9-5F35-4D4E-80D5-69A673C0CA3B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2" name="Прямоугольник 111">
            <a:extLst>
              <a:ext uri="{FF2B5EF4-FFF2-40B4-BE49-F238E27FC236}">
                <a16:creationId xmlns:a16="http://schemas.microsoft.com/office/drawing/2014/main" id="{6A72D528-E1D5-428F-906F-DC0ACD6DB853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AAE32A0C-671E-4BE1-B500-343FAB514CE4}"/>
              </a:ext>
            </a:extLst>
          </p:cNvPr>
          <p:cNvSpPr/>
          <p:nvPr/>
        </p:nvSpPr>
        <p:spPr>
          <a:xfrm>
            <a:off x="-3537681" y="-779490"/>
            <a:ext cx="18601217" cy="84191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3B32CB5-E5F4-4DDA-96A9-7A3B3A7A33E2}"/>
              </a:ext>
            </a:extLst>
          </p:cNvPr>
          <p:cNvSpPr/>
          <p:nvPr/>
        </p:nvSpPr>
        <p:spPr>
          <a:xfrm>
            <a:off x="5301768" y="2362444"/>
            <a:ext cx="116965" cy="130497"/>
          </a:xfrm>
          <a:prstGeom prst="rect">
            <a:avLst/>
          </a:prstGeom>
          <a:solidFill>
            <a:srgbClr val="523D89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471B2A6-189D-4497-BEFD-167C4B17B31B}"/>
              </a:ext>
            </a:extLst>
          </p:cNvPr>
          <p:cNvSpPr/>
          <p:nvPr/>
        </p:nvSpPr>
        <p:spPr>
          <a:xfrm>
            <a:off x="5483570" y="2245057"/>
            <a:ext cx="399280" cy="34756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2F156C06-5141-49D1-8294-BE47614170BE}"/>
              </a:ext>
            </a:extLst>
          </p:cNvPr>
          <p:cNvSpPr/>
          <p:nvPr/>
        </p:nvSpPr>
        <p:spPr>
          <a:xfrm>
            <a:off x="5222240" y="2199338"/>
            <a:ext cx="624840" cy="75390"/>
          </a:xfrm>
          <a:prstGeom prst="rect">
            <a:avLst/>
          </a:prstGeom>
          <a:solidFill>
            <a:srgbClr val="B4846D"/>
          </a:solidFill>
          <a:ln>
            <a:solidFill>
              <a:srgbClr val="B4846D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FDE1ECF9-462D-4B5E-82AE-5DE3B0EF5780}"/>
              </a:ext>
            </a:extLst>
          </p:cNvPr>
          <p:cNvSpPr/>
          <p:nvPr/>
        </p:nvSpPr>
        <p:spPr>
          <a:xfrm>
            <a:off x="5196902" y="2554925"/>
            <a:ext cx="650177" cy="75390"/>
          </a:xfrm>
          <a:prstGeom prst="rect">
            <a:avLst/>
          </a:prstGeom>
          <a:solidFill>
            <a:srgbClr val="B4846D"/>
          </a:solidFill>
          <a:ln>
            <a:solidFill>
              <a:srgbClr val="B4846D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0A14B3A0-EA9D-4AE3-B2DD-2EE3B4AF0E69}"/>
              </a:ext>
            </a:extLst>
          </p:cNvPr>
          <p:cNvSpPr/>
          <p:nvPr/>
        </p:nvSpPr>
        <p:spPr>
          <a:xfrm>
            <a:off x="5197722" y="2544109"/>
            <a:ext cx="624840" cy="75390"/>
          </a:xfrm>
          <a:prstGeom prst="rect">
            <a:avLst/>
          </a:prstGeom>
          <a:solidFill>
            <a:srgbClr val="B4846D"/>
          </a:solidFill>
          <a:ln>
            <a:solidFill>
              <a:srgbClr val="B4846D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EE323BCC-A47D-4246-86D1-F2967A71A601}"/>
              </a:ext>
            </a:extLst>
          </p:cNvPr>
          <p:cNvSpPr/>
          <p:nvPr/>
        </p:nvSpPr>
        <p:spPr>
          <a:xfrm>
            <a:off x="5023345" y="2224222"/>
            <a:ext cx="624840" cy="75390"/>
          </a:xfrm>
          <a:prstGeom prst="rect">
            <a:avLst/>
          </a:prstGeom>
          <a:solidFill>
            <a:srgbClr val="B4846D"/>
          </a:solidFill>
          <a:ln>
            <a:solidFill>
              <a:srgbClr val="B4846D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5" name="Прямоугольник 54">
            <a:extLst>
              <a:ext uri="{FF2B5EF4-FFF2-40B4-BE49-F238E27FC236}">
                <a16:creationId xmlns:a16="http://schemas.microsoft.com/office/drawing/2014/main" id="{01A07F3A-0F5F-4783-921F-B884DC6059CC}"/>
              </a:ext>
            </a:extLst>
          </p:cNvPr>
          <p:cNvSpPr/>
          <p:nvPr/>
        </p:nvSpPr>
        <p:spPr>
          <a:xfrm>
            <a:off x="6345718" y="2245057"/>
            <a:ext cx="399280" cy="347563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6" name="Прямоугольник 55">
            <a:extLst>
              <a:ext uri="{FF2B5EF4-FFF2-40B4-BE49-F238E27FC236}">
                <a16:creationId xmlns:a16="http://schemas.microsoft.com/office/drawing/2014/main" id="{2FB72595-DB98-4F09-8414-F61F3AD34035}"/>
              </a:ext>
            </a:extLst>
          </p:cNvPr>
          <p:cNvSpPr/>
          <p:nvPr/>
        </p:nvSpPr>
        <p:spPr>
          <a:xfrm>
            <a:off x="6466438" y="2367959"/>
            <a:ext cx="116965" cy="130497"/>
          </a:xfrm>
          <a:prstGeom prst="rect">
            <a:avLst/>
          </a:prstGeom>
          <a:solidFill>
            <a:srgbClr val="523D89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4AE1D2FB-AA21-43FA-B652-6CD21BF021B9}"/>
              </a:ext>
            </a:extLst>
          </p:cNvPr>
          <p:cNvSpPr/>
          <p:nvPr/>
        </p:nvSpPr>
        <p:spPr>
          <a:xfrm>
            <a:off x="6400280" y="2218162"/>
            <a:ext cx="624840" cy="75390"/>
          </a:xfrm>
          <a:prstGeom prst="rect">
            <a:avLst/>
          </a:prstGeom>
          <a:solidFill>
            <a:srgbClr val="B4846D"/>
          </a:solidFill>
          <a:ln>
            <a:solidFill>
              <a:srgbClr val="B4846D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9E3747C0-2E75-4E7F-BAB4-B4EB3B254387}"/>
              </a:ext>
            </a:extLst>
          </p:cNvPr>
          <p:cNvSpPr/>
          <p:nvPr/>
        </p:nvSpPr>
        <p:spPr>
          <a:xfrm>
            <a:off x="6381192" y="2545997"/>
            <a:ext cx="624840" cy="75390"/>
          </a:xfrm>
          <a:prstGeom prst="rect">
            <a:avLst/>
          </a:prstGeom>
          <a:solidFill>
            <a:srgbClr val="B4846D"/>
          </a:solidFill>
          <a:ln>
            <a:solidFill>
              <a:srgbClr val="B4846D"/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9" name="Прямоугольник 58">
            <a:hlinkClick r:id="rId9" action="ppaction://hlinksldjump"/>
            <a:extLst>
              <a:ext uri="{FF2B5EF4-FFF2-40B4-BE49-F238E27FC236}">
                <a16:creationId xmlns:a16="http://schemas.microsoft.com/office/drawing/2014/main" id="{1B9A0D91-6570-461B-A05E-401716CE77AF}"/>
              </a:ext>
            </a:extLst>
          </p:cNvPr>
          <p:cNvSpPr/>
          <p:nvPr/>
        </p:nvSpPr>
        <p:spPr>
          <a:xfrm>
            <a:off x="-1606374" y="-861908"/>
            <a:ext cx="18601217" cy="8116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13065044"/>
      </p:ext>
    </p:extLst>
  </p:cSld>
  <p:clrMapOvr>
    <a:masterClrMapping/>
  </p:clrMapOvr>
  <p:transition spd="slow" advClick="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0" y="-186594"/>
            <a:ext cx="12221474" cy="60332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E8F1F2-1204-4879-BC10-9FFBD19BA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49" y="1630156"/>
            <a:ext cx="4482854" cy="42165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3" y="1825635"/>
            <a:ext cx="4558081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5CFEAA49-01A6-49F9-9C4E-18B340186C86}"/>
              </a:ext>
            </a:extLst>
          </p:cNvPr>
          <p:cNvGrpSpPr/>
          <p:nvPr/>
        </p:nvGrpSpPr>
        <p:grpSpPr>
          <a:xfrm>
            <a:off x="-432821" y="2015050"/>
            <a:ext cx="850233" cy="3389603"/>
            <a:chOff x="12016306" y="2141687"/>
            <a:chExt cx="850233" cy="3262966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7D154D45-E2CD-42A9-BDE4-8EE408255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4CEDF2BA-183D-4219-9BD9-0C214B78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0F3B1C09-EA71-49A9-8CF2-B1BB9A0EF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0DE524B4-5928-4030-B6D4-63F47F5B5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65C844D4-B734-4A9B-87C7-C8E6D72344AE}"/>
              </a:ext>
            </a:extLst>
          </p:cNvPr>
          <p:cNvSpPr/>
          <p:nvPr/>
        </p:nvSpPr>
        <p:spPr>
          <a:xfrm>
            <a:off x="3710015" y="2693593"/>
            <a:ext cx="1187540" cy="11897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BEABD7DB-B4E7-431E-A445-2D7EF494D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0" y="1203725"/>
            <a:ext cx="848411" cy="908165"/>
          </a:xfrm>
          <a:prstGeom prst="rect">
            <a:avLst/>
          </a:prstGeom>
        </p:spPr>
      </p:pic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00DFBA5D-0713-45E7-AF52-EAADC4523E99}"/>
              </a:ext>
            </a:extLst>
          </p:cNvPr>
          <p:cNvGrpSpPr/>
          <p:nvPr/>
        </p:nvGrpSpPr>
        <p:grpSpPr>
          <a:xfrm>
            <a:off x="10189524" y="4068223"/>
            <a:ext cx="1289694" cy="1362893"/>
            <a:chOff x="4853312" y="4068223"/>
            <a:chExt cx="1289694" cy="1362893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57041CB1-018F-4852-B81F-76DBD6D73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DBA82287-15A1-45F7-A2C3-F9FEED59C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6FFA1AAA-A492-4820-9673-3885FCACAFFD}"/>
              </a:ext>
            </a:extLst>
          </p:cNvPr>
          <p:cNvGrpSpPr/>
          <p:nvPr/>
        </p:nvGrpSpPr>
        <p:grpSpPr>
          <a:xfrm>
            <a:off x="8643851" y="4068222"/>
            <a:ext cx="1289694" cy="1362893"/>
            <a:chOff x="4853312" y="4068223"/>
            <a:chExt cx="1289694" cy="1362893"/>
          </a:xfrm>
        </p:grpSpPr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8B6638EA-EB74-46D3-B079-F0CF310D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9F5A5E1D-B02F-4974-BAAA-5D8D69310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D58A54FB-3E29-4711-A186-D5A0467DF4F3}"/>
              </a:ext>
            </a:extLst>
          </p:cNvPr>
          <p:cNvGrpSpPr/>
          <p:nvPr/>
        </p:nvGrpSpPr>
        <p:grpSpPr>
          <a:xfrm>
            <a:off x="7058922" y="4099995"/>
            <a:ext cx="1289694" cy="1362893"/>
            <a:chOff x="4853312" y="4068223"/>
            <a:chExt cx="1289694" cy="1362893"/>
          </a:xfrm>
        </p:grpSpPr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0F4F94D4-A0BE-4BFC-8EE0-0D3B9A79C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95C8FF46-64D2-4885-83ED-6A38380D4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1C5D09E-D2F0-4D74-88C9-9F376B387BA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528" y="4287789"/>
            <a:ext cx="618489" cy="61848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97505CA-FC36-46D8-9E5E-9C988C22CD5D}"/>
              </a:ext>
            </a:extLst>
          </p:cNvPr>
          <p:cNvSpPr txBox="1"/>
          <p:nvPr/>
        </p:nvSpPr>
        <p:spPr>
          <a:xfrm>
            <a:off x="10148333" y="3902872"/>
            <a:ext cx="1350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Слайм</a:t>
            </a:r>
            <a:endParaRPr lang="ru-RU" sz="1400" dirty="0">
              <a:solidFill>
                <a:schemeClr val="bg1"/>
              </a:solidFill>
            </a:endParaRPr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D12C4540-B4C4-4A8B-840D-B873A554ACA3}"/>
              </a:ext>
            </a:extLst>
          </p:cNvPr>
          <p:cNvGrpSpPr/>
          <p:nvPr/>
        </p:nvGrpSpPr>
        <p:grpSpPr>
          <a:xfrm>
            <a:off x="5165053" y="4074729"/>
            <a:ext cx="1289694" cy="1362893"/>
            <a:chOff x="4853312" y="4068223"/>
            <a:chExt cx="1289694" cy="1362893"/>
          </a:xfrm>
        </p:grpSpPr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B3BD1CB2-0F39-441A-9E75-2201C6322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1A205EF8-CD24-4466-A4AC-4694FFB6F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010F2364-4D45-471C-86F4-65B87452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79" y="4529456"/>
            <a:ext cx="1542777" cy="908165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EE6C4E60-424C-4AAD-8A22-7FDE52A76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37" y="4529456"/>
            <a:ext cx="1542777" cy="908166"/>
          </a:xfrm>
          <a:prstGeom prst="rect">
            <a:avLst/>
          </a:prstGeom>
        </p:spPr>
      </p:pic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7C8B3155-6471-4FC2-A362-D34705BD6C5C}"/>
              </a:ext>
            </a:extLst>
          </p:cNvPr>
          <p:cNvGrpSpPr/>
          <p:nvPr/>
        </p:nvGrpSpPr>
        <p:grpSpPr>
          <a:xfrm>
            <a:off x="1515625" y="2524585"/>
            <a:ext cx="964492" cy="2018556"/>
            <a:chOff x="1703742" y="3429000"/>
            <a:chExt cx="976971" cy="2000484"/>
          </a:xfrm>
        </p:grpSpPr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F7FFDEBF-168E-45C6-AC14-ADDB4086F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D43A1460-D44C-4B61-B1A8-9706A4DDC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1F7F83CE-55B9-4D2A-8527-F1EBA2E9E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929445ED-9A6E-4148-B08C-6A6BF6EDA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11598E9-0CAF-40D0-86AF-0E84DFE881BF}"/>
              </a:ext>
            </a:extLst>
          </p:cNvPr>
          <p:cNvSpPr txBox="1"/>
          <p:nvPr/>
        </p:nvSpPr>
        <p:spPr>
          <a:xfrm>
            <a:off x="1187354" y="2015050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B4775620-20CE-4759-862F-2C86D9CC0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3996">
            <a:off x="5058920" y="4042711"/>
            <a:ext cx="503417" cy="1476378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22A4733E-ECAF-4757-9869-4F76D2B830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776">
            <a:off x="4932673" y="3987334"/>
            <a:ext cx="276652" cy="794398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ACF0EF44-F148-4335-9679-7C9A9256F4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25" y="4140398"/>
            <a:ext cx="276652" cy="794398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7BD51E5A-35C4-4F31-858A-FF5F4929C3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432">
            <a:off x="5253047" y="3561053"/>
            <a:ext cx="496225" cy="53454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78A979-0050-4226-B92A-1F30CE28B805}"/>
              </a:ext>
            </a:extLst>
          </p:cNvPr>
          <p:cNvSpPr/>
          <p:nvPr/>
        </p:nvSpPr>
        <p:spPr>
          <a:xfrm rot="655938">
            <a:off x="5380910" y="3814071"/>
            <a:ext cx="45719" cy="45719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8B81901A-0365-4CBA-843E-3BC292C5CFB5}"/>
              </a:ext>
            </a:extLst>
          </p:cNvPr>
          <p:cNvSpPr/>
          <p:nvPr/>
        </p:nvSpPr>
        <p:spPr>
          <a:xfrm rot="573278">
            <a:off x="5574019" y="3832289"/>
            <a:ext cx="45781" cy="5069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7E317021-6207-4C5B-A332-4ED6A070A7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762" flipH="1">
            <a:off x="8586207" y="4057520"/>
            <a:ext cx="485742" cy="1514686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2BE52131-DA84-44A9-937F-CB9D893FD6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32246" y="4168473"/>
            <a:ext cx="247634" cy="75258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3B57222C-3075-4EDB-84DA-07669B9D71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884" flipH="1">
            <a:off x="8529363" y="3964288"/>
            <a:ext cx="247634" cy="752580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406ECEF3-3E57-404E-9956-253F1A3EB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4672">
            <a:off x="8854458" y="3614429"/>
            <a:ext cx="517729" cy="53699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C699DFE-7336-4D4A-B3E7-780919BC884E}"/>
              </a:ext>
            </a:extLst>
          </p:cNvPr>
          <p:cNvSpPr txBox="1"/>
          <p:nvPr/>
        </p:nvSpPr>
        <p:spPr>
          <a:xfrm>
            <a:off x="8410575" y="3045415"/>
            <a:ext cx="1350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Proto07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57DA4EBE-FA2D-4F88-9C2D-A4A338D3D784}"/>
              </a:ext>
            </a:extLst>
          </p:cNvPr>
          <p:cNvGrpSpPr/>
          <p:nvPr/>
        </p:nvGrpSpPr>
        <p:grpSpPr>
          <a:xfrm>
            <a:off x="6913417" y="3613757"/>
            <a:ext cx="850517" cy="1958449"/>
            <a:chOff x="5404204" y="3598711"/>
            <a:chExt cx="850517" cy="1958449"/>
          </a:xfrm>
        </p:grpSpPr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D3BC97CC-3003-48C8-A9B4-FAB93541C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7762" flipH="1">
              <a:off x="5461048" y="4042474"/>
              <a:ext cx="485742" cy="1514686"/>
            </a:xfrm>
            <a:prstGeom prst="rect">
              <a:avLst/>
            </a:prstGeom>
          </p:spPr>
        </p:pic>
        <p:pic>
          <p:nvPicPr>
            <p:cNvPr id="96" name="Рисунок 95">
              <a:extLst>
                <a:ext uri="{FF2B5EF4-FFF2-40B4-BE49-F238E27FC236}">
                  <a16:creationId xmlns:a16="http://schemas.microsoft.com/office/drawing/2014/main" id="{39D7D313-1C4E-400A-B333-370E7A3C0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7087" y="4153427"/>
              <a:ext cx="247634" cy="752580"/>
            </a:xfrm>
            <a:prstGeom prst="rect">
              <a:avLst/>
            </a:prstGeom>
          </p:spPr>
        </p:pic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948A64AF-E793-4645-9DA1-B577F5DC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4884" flipH="1">
              <a:off x="5404204" y="3949242"/>
              <a:ext cx="247634" cy="752580"/>
            </a:xfrm>
            <a:prstGeom prst="rect">
              <a:avLst/>
            </a:prstGeom>
          </p:spPr>
        </p:pic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CCF7B5DC-7DBB-48F5-8AFB-BCACB29D2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4246" flipH="1">
              <a:off x="5757096" y="3598711"/>
              <a:ext cx="476217" cy="504895"/>
            </a:xfrm>
            <a:prstGeom prst="rect">
              <a:avLst/>
            </a:prstGeom>
          </p:spPr>
        </p:pic>
      </p:grp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ACAD5B14-C864-4257-B3E0-7434A099C71E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C596DDC4-1131-41B4-9628-24C8D3C92E10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>
            <a:hlinkClick r:id="rId14" action="ppaction://hlinksldjump"/>
            <a:extLst>
              <a:ext uri="{FF2B5EF4-FFF2-40B4-BE49-F238E27FC236}">
                <a16:creationId xmlns:a16="http://schemas.microsoft.com/office/drawing/2014/main" id="{6F657EFD-6317-4D0A-BBCD-B49EE08E02DC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56E93524-2B1E-4AE1-9DF6-40455508A737}"/>
              </a:ext>
            </a:extLst>
          </p:cNvPr>
          <p:cNvGrpSpPr/>
          <p:nvPr/>
        </p:nvGrpSpPr>
        <p:grpSpPr>
          <a:xfrm flipH="1">
            <a:off x="2433662" y="1309558"/>
            <a:ext cx="3326717" cy="1409653"/>
            <a:chOff x="6559038" y="-1705664"/>
            <a:chExt cx="3216869" cy="1409653"/>
          </a:xfrm>
        </p:grpSpPr>
        <p:sp>
          <p:nvSpPr>
            <p:cNvPr id="110" name="Полилиния: фигура 109">
              <a:extLst>
                <a:ext uri="{FF2B5EF4-FFF2-40B4-BE49-F238E27FC236}">
                  <a16:creationId xmlns:a16="http://schemas.microsoft.com/office/drawing/2014/main" id="{9B818E20-24BA-4410-92ED-4D1A97E9455A}"/>
                </a:ext>
              </a:extLst>
            </p:cNvPr>
            <p:cNvSpPr/>
            <p:nvPr/>
          </p:nvSpPr>
          <p:spPr>
            <a:xfrm rot="18456930" flipH="1" flipV="1">
              <a:off x="8763262" y="-1308656"/>
              <a:ext cx="492581" cy="1532709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1" name="Прямоугольник: скругленные углы 110">
              <a:extLst>
                <a:ext uri="{FF2B5EF4-FFF2-40B4-BE49-F238E27FC236}">
                  <a16:creationId xmlns:a16="http://schemas.microsoft.com/office/drawing/2014/main" id="{82164341-6AC9-488C-8287-478FEEEC8285}"/>
                </a:ext>
              </a:extLst>
            </p:cNvPr>
            <p:cNvSpPr/>
            <p:nvPr/>
          </p:nvSpPr>
          <p:spPr>
            <a:xfrm>
              <a:off x="6559038" y="-1705664"/>
              <a:ext cx="2476467" cy="14001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И пойдёшь ты! </a:t>
              </a:r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9F48942-2C05-4D7C-90AF-00059B50AD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61" y="3375037"/>
            <a:ext cx="486374" cy="523220"/>
          </a:xfrm>
          <a:prstGeom prst="rect">
            <a:avLst/>
          </a:prstGeom>
        </p:spPr>
      </p:pic>
      <p:pic>
        <p:nvPicPr>
          <p:cNvPr id="42" name="Объект 41">
            <a:extLst>
              <a:ext uri="{FF2B5EF4-FFF2-40B4-BE49-F238E27FC236}">
                <a16:creationId xmlns:a16="http://schemas.microsoft.com/office/drawing/2014/main" id="{27966CEC-AC2B-4804-80EC-89AE8C781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17" b="99000" l="1167" r="99417">
                        <a14:foregroundMark x1="2250" y1="3167" x2="2250" y2="26833"/>
                        <a14:foregroundMark x1="2250" y1="27250" x2="2417" y2="36083"/>
                        <a14:foregroundMark x1="15833" y1="21750" x2="15833" y2="21750"/>
                        <a14:foregroundMark x1="22250" y1="15417" x2="22250" y2="15417"/>
                        <a14:foregroundMark x1="65667" y1="84583" x2="83667" y2="65500"/>
                        <a14:foregroundMark x1="39167" y1="73333" x2="51750" y2="59917"/>
                        <a14:foregroundMark x1="60583" y1="27750" x2="60583" y2="27750"/>
                        <a14:foregroundMark x1="51750" y1="34250" x2="51750" y2="34250"/>
                        <a14:foregroundMark x1="47500" y1="39417" x2="47500" y2="39417"/>
                        <a14:foregroundMark x1="41333" y1="47333" x2="41333" y2="47333"/>
                        <a14:foregroundMark x1="40417" y1="17000" x2="40417" y2="17000"/>
                        <a14:foregroundMark x1="46750" y1="8167" x2="46750" y2="8167"/>
                        <a14:foregroundMark x1="15500" y1="47167" x2="15500" y2="47167"/>
                        <a14:foregroundMark x1="10917" y1="52833" x2="10917" y2="52833"/>
                        <a14:foregroundMark x1="9667" y1="54417" x2="9667" y2="54417"/>
                        <a14:foregroundMark x1="10583" y1="77583" x2="10583" y2="77583"/>
                        <a14:foregroundMark x1="3667" y1="72917" x2="3667" y2="72917"/>
                        <a14:foregroundMark x1="79083" y1="33583" x2="79083" y2="33583"/>
                        <a14:foregroundMark x1="84167" y1="28667" x2="84167" y2="28667"/>
                        <a14:foregroundMark x1="84917" y1="28083" x2="91417" y2="20167"/>
                        <a14:foregroundMark x1="56678" y1="29743" x2="59167" y2="26167"/>
                        <a14:foregroundMark x1="51917" y1="36583" x2="55417" y2="31555"/>
                        <a14:foregroundMark x1="13917" y1="23500" x2="21167" y2="16250"/>
                        <a14:foregroundMark x1="2583" y1="71333" x2="2583" y2="71333"/>
                        <a14:foregroundMark x1="2833" y1="60417" x2="3000" y2="46667"/>
                        <a14:foregroundMark x1="97083" y1="54083" x2="97083" y2="40667"/>
                        <a14:foregroundMark x1="97083" y1="40667" x2="96750" y2="39917"/>
                        <a14:foregroundMark x1="51167" y1="60750" x2="53667" y2="59500"/>
                        <a14:foregroundMark x1="7750" y1="29333" x2="10417" y2="29167"/>
                        <a14:foregroundMark x1="9167" y1="54083" x2="16917" y2="45417"/>
                        <a14:foregroundMark x1="86500" y1="67500" x2="84417" y2="65167"/>
                        <a14:foregroundMark x1="44177" y1="42080" x2="46250" y2="39583"/>
                        <a14:foregroundMark x1="39333" y1="47917" x2="42198" y2="44466"/>
                        <a14:foregroundMark x1="43917" y1="10853" x2="45000" y2="9417"/>
                        <a14:foregroundMark x1="40917" y1="14833" x2="42173" y2="13167"/>
                        <a14:foregroundMark x1="20083" y1="17333" x2="22583" y2="13250"/>
                        <a14:foregroundMark x1="3500" y1="3417" x2="16000" y2="3750"/>
                        <a14:foregroundMark x1="97667" y1="54417" x2="96917" y2="43500"/>
                        <a14:foregroundMark x1="77500" y1="33583" x2="78167" y2="35000"/>
                        <a14:foregroundMark x1="3000" y1="72250" x2="3833" y2="72917"/>
                        <a14:foregroundMark x1="1167" y1="71583" x2="3833" y2="72750"/>
                        <a14:foregroundMark x1="7917" y1="77333" x2="11250" y2="78750"/>
                        <a14:foregroundMark x1="3500" y1="82833" x2="3417" y2="97417"/>
                        <a14:foregroundMark x1="3417" y1="97417" x2="5833" y2="97500"/>
                        <a14:foregroundMark x1="5417" y1="96833" x2="19750" y2="97250"/>
                        <a14:foregroundMark x1="19750" y1="97250" x2="32833" y2="96167"/>
                        <a14:foregroundMark x1="32833" y1="96167" x2="35500" y2="96833"/>
                        <a14:foregroundMark x1="53333" y1="96583" x2="59167" y2="98417"/>
                        <a14:foregroundMark x1="52583" y1="97667" x2="52917" y2="97667"/>
                        <a14:foregroundMark x1="57917" y1="99083" x2="60000" y2="98917"/>
                        <a14:foregroundMark x1="51750" y1="98000" x2="61750" y2="97333"/>
                        <a14:foregroundMark x1="69583" y1="96583" x2="88000" y2="96417"/>
                        <a14:foregroundMark x1="88000" y1="96417" x2="99417" y2="96417"/>
                        <a14:foregroundMark x1="80500" y1="95417" x2="83500" y2="94500"/>
                        <a14:foregroundMark x1="96917" y1="98583" x2="97250" y2="71750"/>
                        <a14:foregroundMark x1="97250" y1="91833" x2="96917" y2="89000"/>
                        <a14:foregroundMark x1="77833" y1="35333" x2="77000" y2="34833"/>
                        <a14:foregroundMark x1="96000" y1="29833" x2="95833" y2="20833"/>
                        <a14:foregroundMark x1="96917" y1="11333" x2="96000" y2="917"/>
                        <a14:foregroundMark x1="46917" y1="10250" x2="46917" y2="10250"/>
                        <a14:foregroundMark x1="46917" y1="10250" x2="45333" y2="9750"/>
                        <a14:foregroundMark x1="43167" y1="13083" x2="43167" y2="13083"/>
                        <a14:foregroundMark x1="43500" y1="12750" x2="43500" y2="12750"/>
                        <a14:foregroundMark x1="43750" y1="12583" x2="43333" y2="12833"/>
                        <a14:foregroundMark x1="56417" y1="31167" x2="55833" y2="31583"/>
                        <a14:foregroundMark x1="43917" y1="43750" x2="43333" y2="43917"/>
                        <a14:foregroundMark x1="27583" y1="4250" x2="43083" y2="3417"/>
                        <a14:foregroundMark x1="28250" y1="3000" x2="36750" y2="1500"/>
                        <a14:foregroundMark x1="41833" y1="2000" x2="41833" y2="2000"/>
                        <a14:foregroundMark x1="43917" y1="2000" x2="50250" y2="2000"/>
                        <a14:foregroundMark x1="58750" y1="2000" x2="59750" y2="1833"/>
                        <a14:foregroundMark x1="50500" y1="2917" x2="72000" y2="3250"/>
                        <a14:foregroundMark x1="72750" y1="3250" x2="73750" y2="3250"/>
                        <a14:foregroundMark x1="71500" y1="3917" x2="88417" y2="3167"/>
                        <a14:foregroundMark x1="88417" y1="3167" x2="90083" y2="3167"/>
                        <a14:foregroundMark x1="91167" y1="3167" x2="92333" y2="3167"/>
                        <a14:backgroundMark x1="26667" y1="76500" x2="29833" y2="59917"/>
                        <a14:backgroundMark x1="29833" y1="59917" x2="29833" y2="59917"/>
                        <a14:backgroundMark x1="27333" y1="44917" x2="29250" y2="36083"/>
                        <a14:backgroundMark x1="29500" y1="56500" x2="25750" y2="80250"/>
                        <a14:backgroundMark x1="25750" y1="80250" x2="28417" y2="71167"/>
                        <a14:backgroundMark x1="28750" y1="65000" x2="28750" y2="50167"/>
                        <a14:backgroundMark x1="28750" y1="50167" x2="28750" y2="50167"/>
                        <a14:backgroundMark x1="28750" y1="47667" x2="27667" y2="81250"/>
                        <a14:backgroundMark x1="27167" y1="74917" x2="24583" y2="63833"/>
                        <a14:backgroundMark x1="24583" y1="63833" x2="27000" y2="55333"/>
                        <a14:backgroundMark x1="29250" y1="55667" x2="27500" y2="59167"/>
                        <a14:backgroundMark x1="37583" y1="55083" x2="42000" y2="57083"/>
                        <a14:backgroundMark x1="33333" y1="61667" x2="41333" y2="56500"/>
                        <a14:backgroundMark x1="27500" y1="66583" x2="39000" y2="61583"/>
                        <a14:backgroundMark x1="39000" y1="61583" x2="37583" y2="62500"/>
                        <a14:backgroundMark x1="22917" y1="68583" x2="9500" y2="65667"/>
                        <a14:backgroundMark x1="9500" y1="65667" x2="2583" y2="66083"/>
                        <a14:backgroundMark x1="2583" y1="66083" x2="14083" y2="64500"/>
                        <a14:backgroundMark x1="14083" y1="64500" x2="14083" y2="64500"/>
                        <a14:backgroundMark x1="1167" y1="77917" x2="1167" y2="77917"/>
                        <a14:backgroundMark x1="1417" y1="79667" x2="3833" y2="78250"/>
                        <a14:backgroundMark x1="18667" y1="83000" x2="18833" y2="76000"/>
                        <a14:backgroundMark x1="21500" y1="71750" x2="18500" y2="81583"/>
                        <a14:backgroundMark x1="24500" y1="76833" x2="19417" y2="83583"/>
                        <a14:backgroundMark x1="8833" y1="88333" x2="9500" y2="86000"/>
                        <a14:backgroundMark x1="8833" y1="85833" x2="15667" y2="85500"/>
                        <a14:backgroundMark x1="13000" y1="86417" x2="30917" y2="86917"/>
                        <a14:backgroundMark x1="30917" y1="86917" x2="17667" y2="88833"/>
                        <a14:backgroundMark x1="16583" y1="88833" x2="41750" y2="87167"/>
                        <a14:backgroundMark x1="41750" y1="87167" x2="25750" y2="89000"/>
                        <a14:backgroundMark x1="26250" y1="89417" x2="50917" y2="79500"/>
                        <a14:backgroundMark x1="50917" y1="79500" x2="51000" y2="72083"/>
                        <a14:backgroundMark x1="51917" y1="72083" x2="48167" y2="76167"/>
                        <a14:backgroundMark x1="43583" y1="87083" x2="45333" y2="85333"/>
                        <a14:backgroundMark x1="40917" y1="92167" x2="47083" y2="83167"/>
                        <a14:backgroundMark x1="44667" y1="99083" x2="50667" y2="83000"/>
                        <a14:backgroundMark x1="48000" y1="89417" x2="60333" y2="89667"/>
                        <a14:backgroundMark x1="60333" y1="89667" x2="50250" y2="82250"/>
                        <a14:backgroundMark x1="50250" y1="82250" x2="63000" y2="66917"/>
                        <a14:backgroundMark x1="63333" y1="66583" x2="64083" y2="65750"/>
                        <a14:backgroundMark x1="63750" y1="95583" x2="79083" y2="89500"/>
                        <a14:backgroundMark x1="79083" y1="89500" x2="84167" y2="89000"/>
                        <a14:backgroundMark x1="86333" y1="82500" x2="89000" y2="93583"/>
                        <a14:backgroundMark x1="89000" y1="93583" x2="88833" y2="91333"/>
                        <a14:backgroundMark x1="89333" y1="86167" x2="88583" y2="77917"/>
                        <a14:backgroundMark x1="89167" y1="77917" x2="92000" y2="74917"/>
                        <a14:backgroundMark x1="86000" y1="77000" x2="88083" y2="71917"/>
                        <a14:backgroundMark x1="41583" y1="42500" x2="43587" y2="43325"/>
                        <a14:backgroundMark x1="41583" y1="40833" x2="43500" y2="43583"/>
                        <a14:backgroundMark x1="42000" y1="42917" x2="42830" y2="43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56" y="2703524"/>
            <a:ext cx="1187540" cy="1189767"/>
          </a:xfr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79A3C60-5CD2-4FCE-BDD5-4EC7FB5B98D4}"/>
              </a:ext>
            </a:extLst>
          </p:cNvPr>
          <p:cNvSpPr txBox="1"/>
          <p:nvPr/>
        </p:nvSpPr>
        <p:spPr>
          <a:xfrm>
            <a:off x="4639936" y="2823908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#@!*^$^#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620446"/>
      </p:ext>
    </p:extLst>
  </p:cSld>
  <p:clrMapOvr>
    <a:masterClrMapping/>
  </p:clrMapOvr>
  <p:transition spd="slow" advClick="0" advTm="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0" y="-186594"/>
            <a:ext cx="12221474" cy="60332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E8F1F2-1204-4879-BC10-9FFBD19BA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49" y="1630156"/>
            <a:ext cx="4482854" cy="42165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3" y="1825635"/>
            <a:ext cx="4558081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5CFEAA49-01A6-49F9-9C4E-18B340186C86}"/>
              </a:ext>
            </a:extLst>
          </p:cNvPr>
          <p:cNvGrpSpPr/>
          <p:nvPr/>
        </p:nvGrpSpPr>
        <p:grpSpPr>
          <a:xfrm>
            <a:off x="-432821" y="2015050"/>
            <a:ext cx="850233" cy="3389603"/>
            <a:chOff x="12016306" y="2141687"/>
            <a:chExt cx="850233" cy="3262966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7D154D45-E2CD-42A9-BDE4-8EE408255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4CEDF2BA-183D-4219-9BD9-0C214B78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0F3B1C09-EA71-49A9-8CF2-B1BB9A0EF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0DE524B4-5928-4030-B6D4-63F47F5B5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65C844D4-B734-4A9B-87C7-C8E6D72344AE}"/>
              </a:ext>
            </a:extLst>
          </p:cNvPr>
          <p:cNvSpPr/>
          <p:nvPr/>
        </p:nvSpPr>
        <p:spPr>
          <a:xfrm>
            <a:off x="3710015" y="2693593"/>
            <a:ext cx="1187540" cy="11897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BEABD7DB-B4E7-431E-A445-2D7EF494D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0" y="1203725"/>
            <a:ext cx="848411" cy="908165"/>
          </a:xfrm>
          <a:prstGeom prst="rect">
            <a:avLst/>
          </a:prstGeom>
        </p:spPr>
      </p:pic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00DFBA5D-0713-45E7-AF52-EAADC4523E99}"/>
              </a:ext>
            </a:extLst>
          </p:cNvPr>
          <p:cNvGrpSpPr/>
          <p:nvPr/>
        </p:nvGrpSpPr>
        <p:grpSpPr>
          <a:xfrm>
            <a:off x="10189524" y="4068223"/>
            <a:ext cx="1289694" cy="1362893"/>
            <a:chOff x="4853312" y="4068223"/>
            <a:chExt cx="1289694" cy="1362893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57041CB1-018F-4852-B81F-76DBD6D73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DBA82287-15A1-45F7-A2C3-F9FEED59C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6FFA1AAA-A492-4820-9673-3885FCACAFFD}"/>
              </a:ext>
            </a:extLst>
          </p:cNvPr>
          <p:cNvGrpSpPr/>
          <p:nvPr/>
        </p:nvGrpSpPr>
        <p:grpSpPr>
          <a:xfrm>
            <a:off x="8643851" y="4068222"/>
            <a:ext cx="1289694" cy="1362893"/>
            <a:chOff x="4853312" y="4068223"/>
            <a:chExt cx="1289694" cy="1362893"/>
          </a:xfrm>
        </p:grpSpPr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8B6638EA-EB74-46D3-B079-F0CF310D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9F5A5E1D-B02F-4974-BAAA-5D8D69310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D58A54FB-3E29-4711-A186-D5A0467DF4F3}"/>
              </a:ext>
            </a:extLst>
          </p:cNvPr>
          <p:cNvGrpSpPr/>
          <p:nvPr/>
        </p:nvGrpSpPr>
        <p:grpSpPr>
          <a:xfrm>
            <a:off x="7058922" y="4099995"/>
            <a:ext cx="1289694" cy="1362893"/>
            <a:chOff x="4853312" y="4068223"/>
            <a:chExt cx="1289694" cy="1362893"/>
          </a:xfrm>
        </p:grpSpPr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0F4F94D4-A0BE-4BFC-8EE0-0D3B9A79C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95C8FF46-64D2-4885-83ED-6A38380D4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1C5D09E-D2F0-4D74-88C9-9F376B387BA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528" y="4287789"/>
            <a:ext cx="618489" cy="61848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97505CA-FC36-46D8-9E5E-9C988C22CD5D}"/>
              </a:ext>
            </a:extLst>
          </p:cNvPr>
          <p:cNvSpPr txBox="1"/>
          <p:nvPr/>
        </p:nvSpPr>
        <p:spPr>
          <a:xfrm>
            <a:off x="10148333" y="3902872"/>
            <a:ext cx="1350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Слайм</a:t>
            </a:r>
            <a:endParaRPr lang="ru-RU" sz="1400" dirty="0">
              <a:solidFill>
                <a:schemeClr val="bg1"/>
              </a:solidFill>
            </a:endParaRPr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D12C4540-B4C4-4A8B-840D-B873A554ACA3}"/>
              </a:ext>
            </a:extLst>
          </p:cNvPr>
          <p:cNvGrpSpPr/>
          <p:nvPr/>
        </p:nvGrpSpPr>
        <p:grpSpPr>
          <a:xfrm>
            <a:off x="5165053" y="4074729"/>
            <a:ext cx="1289694" cy="1362893"/>
            <a:chOff x="4853312" y="4068223"/>
            <a:chExt cx="1289694" cy="1362893"/>
          </a:xfrm>
        </p:grpSpPr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B3BD1CB2-0F39-441A-9E75-2201C6322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1A205EF8-CD24-4466-A4AC-4694FFB6F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010F2364-4D45-471C-86F4-65B87452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79" y="4529456"/>
            <a:ext cx="1542777" cy="908165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EE6C4E60-424C-4AAD-8A22-7FDE52A76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37" y="4529456"/>
            <a:ext cx="1542777" cy="908166"/>
          </a:xfrm>
          <a:prstGeom prst="rect">
            <a:avLst/>
          </a:prstGeom>
        </p:spPr>
      </p:pic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7C8B3155-6471-4FC2-A362-D34705BD6C5C}"/>
              </a:ext>
            </a:extLst>
          </p:cNvPr>
          <p:cNvGrpSpPr/>
          <p:nvPr/>
        </p:nvGrpSpPr>
        <p:grpSpPr>
          <a:xfrm>
            <a:off x="1515625" y="2524585"/>
            <a:ext cx="964492" cy="2018556"/>
            <a:chOff x="1703742" y="3429000"/>
            <a:chExt cx="976971" cy="2000484"/>
          </a:xfrm>
        </p:grpSpPr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F7FFDEBF-168E-45C6-AC14-ADDB4086F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D43A1460-D44C-4B61-B1A8-9706A4DDC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1F7F83CE-55B9-4D2A-8527-F1EBA2E9E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929445ED-9A6E-4148-B08C-6A6BF6EDA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11598E9-0CAF-40D0-86AF-0E84DFE881BF}"/>
              </a:ext>
            </a:extLst>
          </p:cNvPr>
          <p:cNvSpPr txBox="1"/>
          <p:nvPr/>
        </p:nvSpPr>
        <p:spPr>
          <a:xfrm>
            <a:off x="1187354" y="2015050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B4775620-20CE-4759-862F-2C86D9CC0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3996">
            <a:off x="5058920" y="4042711"/>
            <a:ext cx="503417" cy="1476378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22A4733E-ECAF-4757-9869-4F76D2B830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776">
            <a:off x="4932673" y="3987334"/>
            <a:ext cx="276652" cy="794398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ACF0EF44-F148-4335-9679-7C9A9256F4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25" y="4140398"/>
            <a:ext cx="276652" cy="794398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7BD51E5A-35C4-4F31-858A-FF5F4929C3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432">
            <a:off x="5253047" y="3561053"/>
            <a:ext cx="496225" cy="53454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78A979-0050-4226-B92A-1F30CE28B805}"/>
              </a:ext>
            </a:extLst>
          </p:cNvPr>
          <p:cNvSpPr/>
          <p:nvPr/>
        </p:nvSpPr>
        <p:spPr>
          <a:xfrm rot="655938">
            <a:off x="5380910" y="3814071"/>
            <a:ext cx="45719" cy="45719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8B81901A-0365-4CBA-843E-3BC292C5CFB5}"/>
              </a:ext>
            </a:extLst>
          </p:cNvPr>
          <p:cNvSpPr/>
          <p:nvPr/>
        </p:nvSpPr>
        <p:spPr>
          <a:xfrm rot="573278">
            <a:off x="5574019" y="3832289"/>
            <a:ext cx="45781" cy="5069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7E317021-6207-4C5B-A332-4ED6A070A7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762" flipH="1">
            <a:off x="8586207" y="4057520"/>
            <a:ext cx="485742" cy="1514686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2BE52131-DA84-44A9-937F-CB9D893FD6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32246" y="4168473"/>
            <a:ext cx="247634" cy="75258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3B57222C-3075-4EDB-84DA-07669B9D71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884" flipH="1">
            <a:off x="8529363" y="3964288"/>
            <a:ext cx="247634" cy="752580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406ECEF3-3E57-404E-9956-253F1A3EB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4672">
            <a:off x="8854458" y="3614429"/>
            <a:ext cx="517729" cy="53699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C699DFE-7336-4D4A-B3E7-780919BC884E}"/>
              </a:ext>
            </a:extLst>
          </p:cNvPr>
          <p:cNvSpPr txBox="1"/>
          <p:nvPr/>
        </p:nvSpPr>
        <p:spPr>
          <a:xfrm>
            <a:off x="8410575" y="3045415"/>
            <a:ext cx="1350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Proto07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57DA4EBE-FA2D-4F88-9C2D-A4A338D3D784}"/>
              </a:ext>
            </a:extLst>
          </p:cNvPr>
          <p:cNvGrpSpPr/>
          <p:nvPr/>
        </p:nvGrpSpPr>
        <p:grpSpPr>
          <a:xfrm>
            <a:off x="6913417" y="3613757"/>
            <a:ext cx="850517" cy="1958449"/>
            <a:chOff x="5404204" y="3598711"/>
            <a:chExt cx="850517" cy="1958449"/>
          </a:xfrm>
        </p:grpSpPr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D3BC97CC-3003-48C8-A9B4-FAB93541C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7762" flipH="1">
              <a:off x="5461048" y="4042474"/>
              <a:ext cx="485742" cy="1514686"/>
            </a:xfrm>
            <a:prstGeom prst="rect">
              <a:avLst/>
            </a:prstGeom>
          </p:spPr>
        </p:pic>
        <p:pic>
          <p:nvPicPr>
            <p:cNvPr id="96" name="Рисунок 95">
              <a:extLst>
                <a:ext uri="{FF2B5EF4-FFF2-40B4-BE49-F238E27FC236}">
                  <a16:creationId xmlns:a16="http://schemas.microsoft.com/office/drawing/2014/main" id="{39D7D313-1C4E-400A-B333-370E7A3C0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7087" y="4153427"/>
              <a:ext cx="247634" cy="752580"/>
            </a:xfrm>
            <a:prstGeom prst="rect">
              <a:avLst/>
            </a:prstGeom>
          </p:spPr>
        </p:pic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948A64AF-E793-4645-9DA1-B577F5DC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4884" flipH="1">
              <a:off x="5404204" y="3949242"/>
              <a:ext cx="247634" cy="752580"/>
            </a:xfrm>
            <a:prstGeom prst="rect">
              <a:avLst/>
            </a:prstGeom>
          </p:spPr>
        </p:pic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CCF7B5DC-7DBB-48F5-8AFB-BCACB29D2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4246" flipH="1">
              <a:off x="5757096" y="3598711"/>
              <a:ext cx="476217" cy="504895"/>
            </a:xfrm>
            <a:prstGeom prst="rect">
              <a:avLst/>
            </a:prstGeom>
          </p:spPr>
        </p:pic>
      </p:grp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ACAD5B14-C864-4257-B3E0-7434A099C71E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C596DDC4-1131-41B4-9628-24C8D3C92E10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>
            <a:hlinkClick r:id="rId14" action="ppaction://hlinksldjump"/>
            <a:extLst>
              <a:ext uri="{FF2B5EF4-FFF2-40B4-BE49-F238E27FC236}">
                <a16:creationId xmlns:a16="http://schemas.microsoft.com/office/drawing/2014/main" id="{6F657EFD-6317-4D0A-BBCD-B49EE08E02DC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56E93524-2B1E-4AE1-9DF6-40455508A737}"/>
              </a:ext>
            </a:extLst>
          </p:cNvPr>
          <p:cNvGrpSpPr/>
          <p:nvPr/>
        </p:nvGrpSpPr>
        <p:grpSpPr>
          <a:xfrm>
            <a:off x="5016842" y="1438723"/>
            <a:ext cx="2171648" cy="1900641"/>
            <a:chOff x="6559038" y="-1705664"/>
            <a:chExt cx="2590472" cy="1900641"/>
          </a:xfrm>
        </p:grpSpPr>
        <p:sp>
          <p:nvSpPr>
            <p:cNvPr id="110" name="Полилиния: фигура 109">
              <a:extLst>
                <a:ext uri="{FF2B5EF4-FFF2-40B4-BE49-F238E27FC236}">
                  <a16:creationId xmlns:a16="http://schemas.microsoft.com/office/drawing/2014/main" id="{9B818E20-24BA-4410-92ED-4D1A97E9455A}"/>
                </a:ext>
              </a:extLst>
            </p:cNvPr>
            <p:cNvSpPr/>
            <p:nvPr/>
          </p:nvSpPr>
          <p:spPr>
            <a:xfrm rot="20695972" flipH="1" flipV="1">
              <a:off x="8561930" y="-1089926"/>
              <a:ext cx="587580" cy="1284903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1" name="Прямоугольник: скругленные углы 110">
              <a:extLst>
                <a:ext uri="{FF2B5EF4-FFF2-40B4-BE49-F238E27FC236}">
                  <a16:creationId xmlns:a16="http://schemas.microsoft.com/office/drawing/2014/main" id="{82164341-6AC9-488C-8287-478FEEEC8285}"/>
                </a:ext>
              </a:extLst>
            </p:cNvPr>
            <p:cNvSpPr/>
            <p:nvPr/>
          </p:nvSpPr>
          <p:spPr>
            <a:xfrm>
              <a:off x="6559038" y="-1705664"/>
              <a:ext cx="2476467" cy="14001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Да почему я!? </a:t>
              </a:r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9F48942-2C05-4D7C-90AF-00059B50AD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61" y="3375037"/>
            <a:ext cx="486374" cy="523220"/>
          </a:xfrm>
          <a:prstGeom prst="rect">
            <a:avLst/>
          </a:prstGeom>
        </p:spPr>
      </p:pic>
      <p:pic>
        <p:nvPicPr>
          <p:cNvPr id="42" name="Объект 41">
            <a:extLst>
              <a:ext uri="{FF2B5EF4-FFF2-40B4-BE49-F238E27FC236}">
                <a16:creationId xmlns:a16="http://schemas.microsoft.com/office/drawing/2014/main" id="{27966CEC-AC2B-4804-80EC-89AE8C781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17" b="99000" l="1167" r="99417">
                        <a14:foregroundMark x1="2250" y1="3167" x2="2250" y2="26833"/>
                        <a14:foregroundMark x1="2250" y1="27250" x2="2417" y2="36083"/>
                        <a14:foregroundMark x1="15833" y1="21750" x2="15833" y2="21750"/>
                        <a14:foregroundMark x1="22250" y1="15417" x2="22250" y2="15417"/>
                        <a14:foregroundMark x1="65667" y1="84583" x2="83667" y2="65500"/>
                        <a14:foregroundMark x1="39167" y1="73333" x2="51750" y2="59917"/>
                        <a14:foregroundMark x1="60583" y1="27750" x2="60583" y2="27750"/>
                        <a14:foregroundMark x1="51750" y1="34250" x2="51750" y2="34250"/>
                        <a14:foregroundMark x1="47500" y1="39417" x2="47500" y2="39417"/>
                        <a14:foregroundMark x1="41333" y1="47333" x2="41333" y2="47333"/>
                        <a14:foregroundMark x1="40417" y1="17000" x2="40417" y2="17000"/>
                        <a14:foregroundMark x1="46750" y1="8167" x2="46750" y2="8167"/>
                        <a14:foregroundMark x1="15500" y1="47167" x2="15500" y2="47167"/>
                        <a14:foregroundMark x1="10917" y1="52833" x2="10917" y2="52833"/>
                        <a14:foregroundMark x1="9667" y1="54417" x2="9667" y2="54417"/>
                        <a14:foregroundMark x1="10583" y1="77583" x2="10583" y2="77583"/>
                        <a14:foregroundMark x1="3667" y1="72917" x2="3667" y2="72917"/>
                        <a14:foregroundMark x1="79083" y1="33583" x2="79083" y2="33583"/>
                        <a14:foregroundMark x1="84167" y1="28667" x2="84167" y2="28667"/>
                        <a14:foregroundMark x1="84917" y1="28083" x2="91417" y2="20167"/>
                        <a14:foregroundMark x1="56678" y1="29743" x2="59167" y2="26167"/>
                        <a14:foregroundMark x1="51917" y1="36583" x2="55417" y2="31555"/>
                        <a14:foregroundMark x1="13917" y1="23500" x2="21167" y2="16250"/>
                        <a14:foregroundMark x1="2583" y1="71333" x2="2583" y2="71333"/>
                        <a14:foregroundMark x1="2833" y1="60417" x2="3000" y2="46667"/>
                        <a14:foregroundMark x1="97083" y1="54083" x2="97083" y2="40667"/>
                        <a14:foregroundMark x1="97083" y1="40667" x2="96750" y2="39917"/>
                        <a14:foregroundMark x1="51167" y1="60750" x2="53667" y2="59500"/>
                        <a14:foregroundMark x1="7750" y1="29333" x2="10417" y2="29167"/>
                        <a14:foregroundMark x1="9167" y1="54083" x2="16917" y2="45417"/>
                        <a14:foregroundMark x1="86500" y1="67500" x2="84417" y2="65167"/>
                        <a14:foregroundMark x1="44177" y1="42080" x2="46250" y2="39583"/>
                        <a14:foregroundMark x1="39333" y1="47917" x2="42198" y2="44466"/>
                        <a14:foregroundMark x1="43917" y1="10853" x2="45000" y2="9417"/>
                        <a14:foregroundMark x1="40917" y1="14833" x2="42173" y2="13167"/>
                        <a14:foregroundMark x1="20083" y1="17333" x2="22583" y2="13250"/>
                        <a14:foregroundMark x1="3500" y1="3417" x2="16000" y2="3750"/>
                        <a14:foregroundMark x1="97667" y1="54417" x2="96917" y2="43500"/>
                        <a14:foregroundMark x1="77500" y1="33583" x2="78167" y2="35000"/>
                        <a14:foregroundMark x1="3000" y1="72250" x2="3833" y2="72917"/>
                        <a14:foregroundMark x1="1167" y1="71583" x2="3833" y2="72750"/>
                        <a14:foregroundMark x1="7917" y1="77333" x2="11250" y2="78750"/>
                        <a14:foregroundMark x1="3500" y1="82833" x2="3417" y2="97417"/>
                        <a14:foregroundMark x1="3417" y1="97417" x2="5833" y2="97500"/>
                        <a14:foregroundMark x1="5417" y1="96833" x2="19750" y2="97250"/>
                        <a14:foregroundMark x1="19750" y1="97250" x2="32833" y2="96167"/>
                        <a14:foregroundMark x1="32833" y1="96167" x2="35500" y2="96833"/>
                        <a14:foregroundMark x1="53333" y1="96583" x2="59167" y2="98417"/>
                        <a14:foregroundMark x1="52583" y1="97667" x2="52917" y2="97667"/>
                        <a14:foregroundMark x1="57917" y1="99083" x2="60000" y2="98917"/>
                        <a14:foregroundMark x1="51750" y1="98000" x2="61750" y2="97333"/>
                        <a14:foregroundMark x1="69583" y1="96583" x2="88000" y2="96417"/>
                        <a14:foregroundMark x1="88000" y1="96417" x2="99417" y2="96417"/>
                        <a14:foregroundMark x1="80500" y1="95417" x2="83500" y2="94500"/>
                        <a14:foregroundMark x1="96917" y1="98583" x2="97250" y2="71750"/>
                        <a14:foregroundMark x1="97250" y1="91833" x2="96917" y2="89000"/>
                        <a14:foregroundMark x1="77833" y1="35333" x2="77000" y2="34833"/>
                        <a14:foregroundMark x1="96000" y1="29833" x2="95833" y2="20833"/>
                        <a14:foregroundMark x1="96917" y1="11333" x2="96000" y2="917"/>
                        <a14:foregroundMark x1="46917" y1="10250" x2="46917" y2="10250"/>
                        <a14:foregroundMark x1="46917" y1="10250" x2="45333" y2="9750"/>
                        <a14:foregroundMark x1="43167" y1="13083" x2="43167" y2="13083"/>
                        <a14:foregroundMark x1="43500" y1="12750" x2="43500" y2="12750"/>
                        <a14:foregroundMark x1="43750" y1="12583" x2="43333" y2="12833"/>
                        <a14:foregroundMark x1="56417" y1="31167" x2="55833" y2="31583"/>
                        <a14:foregroundMark x1="43917" y1="43750" x2="43333" y2="43917"/>
                        <a14:foregroundMark x1="27583" y1="4250" x2="43083" y2="3417"/>
                        <a14:foregroundMark x1="28250" y1="3000" x2="36750" y2="1500"/>
                        <a14:foregroundMark x1="41833" y1="2000" x2="41833" y2="2000"/>
                        <a14:foregroundMark x1="43917" y1="2000" x2="50250" y2="2000"/>
                        <a14:foregroundMark x1="58750" y1="2000" x2="59750" y2="1833"/>
                        <a14:foregroundMark x1="50500" y1="2917" x2="72000" y2="3250"/>
                        <a14:foregroundMark x1="72750" y1="3250" x2="73750" y2="3250"/>
                        <a14:foregroundMark x1="71500" y1="3917" x2="88417" y2="3167"/>
                        <a14:foregroundMark x1="88417" y1="3167" x2="90083" y2="3167"/>
                        <a14:foregroundMark x1="91167" y1="3167" x2="92333" y2="3167"/>
                        <a14:backgroundMark x1="26667" y1="76500" x2="29833" y2="59917"/>
                        <a14:backgroundMark x1="29833" y1="59917" x2="29833" y2="59917"/>
                        <a14:backgroundMark x1="27333" y1="44917" x2="29250" y2="36083"/>
                        <a14:backgroundMark x1="29500" y1="56500" x2="25750" y2="80250"/>
                        <a14:backgroundMark x1="25750" y1="80250" x2="28417" y2="71167"/>
                        <a14:backgroundMark x1="28750" y1="65000" x2="28750" y2="50167"/>
                        <a14:backgroundMark x1="28750" y1="50167" x2="28750" y2="50167"/>
                        <a14:backgroundMark x1="28750" y1="47667" x2="27667" y2="81250"/>
                        <a14:backgroundMark x1="27167" y1="74917" x2="24583" y2="63833"/>
                        <a14:backgroundMark x1="24583" y1="63833" x2="27000" y2="55333"/>
                        <a14:backgroundMark x1="29250" y1="55667" x2="27500" y2="59167"/>
                        <a14:backgroundMark x1="37583" y1="55083" x2="42000" y2="57083"/>
                        <a14:backgroundMark x1="33333" y1="61667" x2="41333" y2="56500"/>
                        <a14:backgroundMark x1="27500" y1="66583" x2="39000" y2="61583"/>
                        <a14:backgroundMark x1="39000" y1="61583" x2="37583" y2="62500"/>
                        <a14:backgroundMark x1="22917" y1="68583" x2="9500" y2="65667"/>
                        <a14:backgroundMark x1="9500" y1="65667" x2="2583" y2="66083"/>
                        <a14:backgroundMark x1="2583" y1="66083" x2="14083" y2="64500"/>
                        <a14:backgroundMark x1="14083" y1="64500" x2="14083" y2="64500"/>
                        <a14:backgroundMark x1="1167" y1="77917" x2="1167" y2="77917"/>
                        <a14:backgroundMark x1="1417" y1="79667" x2="3833" y2="78250"/>
                        <a14:backgroundMark x1="18667" y1="83000" x2="18833" y2="76000"/>
                        <a14:backgroundMark x1="21500" y1="71750" x2="18500" y2="81583"/>
                        <a14:backgroundMark x1="24500" y1="76833" x2="19417" y2="83583"/>
                        <a14:backgroundMark x1="8833" y1="88333" x2="9500" y2="86000"/>
                        <a14:backgroundMark x1="8833" y1="85833" x2="15667" y2="85500"/>
                        <a14:backgroundMark x1="13000" y1="86417" x2="30917" y2="86917"/>
                        <a14:backgroundMark x1="30917" y1="86917" x2="17667" y2="88833"/>
                        <a14:backgroundMark x1="16583" y1="88833" x2="41750" y2="87167"/>
                        <a14:backgroundMark x1="41750" y1="87167" x2="25750" y2="89000"/>
                        <a14:backgroundMark x1="26250" y1="89417" x2="50917" y2="79500"/>
                        <a14:backgroundMark x1="50917" y1="79500" x2="51000" y2="72083"/>
                        <a14:backgroundMark x1="51917" y1="72083" x2="48167" y2="76167"/>
                        <a14:backgroundMark x1="43583" y1="87083" x2="45333" y2="85333"/>
                        <a14:backgroundMark x1="40917" y1="92167" x2="47083" y2="83167"/>
                        <a14:backgroundMark x1="44667" y1="99083" x2="50667" y2="83000"/>
                        <a14:backgroundMark x1="48000" y1="89417" x2="60333" y2="89667"/>
                        <a14:backgroundMark x1="60333" y1="89667" x2="50250" y2="82250"/>
                        <a14:backgroundMark x1="50250" y1="82250" x2="63000" y2="66917"/>
                        <a14:backgroundMark x1="63333" y1="66583" x2="64083" y2="65750"/>
                        <a14:backgroundMark x1="63750" y1="95583" x2="79083" y2="89500"/>
                        <a14:backgroundMark x1="79083" y1="89500" x2="84167" y2="89000"/>
                        <a14:backgroundMark x1="86333" y1="82500" x2="89000" y2="93583"/>
                        <a14:backgroundMark x1="89000" y1="93583" x2="88833" y2="91333"/>
                        <a14:backgroundMark x1="89333" y1="86167" x2="88583" y2="77917"/>
                        <a14:backgroundMark x1="89167" y1="77917" x2="92000" y2="74917"/>
                        <a14:backgroundMark x1="86000" y1="77000" x2="88083" y2="71917"/>
                        <a14:backgroundMark x1="41583" y1="42500" x2="43587" y2="43325"/>
                        <a14:backgroundMark x1="41583" y1="40833" x2="43500" y2="43583"/>
                        <a14:backgroundMark x1="42000" y1="42917" x2="42830" y2="43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56" y="2703524"/>
            <a:ext cx="1187540" cy="1189767"/>
          </a:xfr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79A3C60-5CD2-4FCE-BDD5-4EC7FB5B98D4}"/>
              </a:ext>
            </a:extLst>
          </p:cNvPr>
          <p:cNvSpPr txBox="1"/>
          <p:nvPr/>
        </p:nvSpPr>
        <p:spPr>
          <a:xfrm>
            <a:off x="4639936" y="2823908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#@!*^$^#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09842"/>
      </p:ext>
    </p:extLst>
  </p:cSld>
  <p:clrMapOvr>
    <a:masterClrMapping/>
  </p:clrMapOvr>
  <p:transition spd="slow" advClick="0" advTm="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0" y="-186594"/>
            <a:ext cx="12221474" cy="60332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E8F1F2-1204-4879-BC10-9FFBD19BA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49" y="1630156"/>
            <a:ext cx="4482854" cy="42165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3" y="1825635"/>
            <a:ext cx="4558081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5CFEAA49-01A6-49F9-9C4E-18B340186C86}"/>
              </a:ext>
            </a:extLst>
          </p:cNvPr>
          <p:cNvGrpSpPr/>
          <p:nvPr/>
        </p:nvGrpSpPr>
        <p:grpSpPr>
          <a:xfrm>
            <a:off x="-432821" y="2015050"/>
            <a:ext cx="850233" cy="3389603"/>
            <a:chOff x="12016306" y="2141687"/>
            <a:chExt cx="850233" cy="3262966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7D154D45-E2CD-42A9-BDE4-8EE408255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4CEDF2BA-183D-4219-9BD9-0C214B78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0F3B1C09-EA71-49A9-8CF2-B1BB9A0EF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0DE524B4-5928-4030-B6D4-63F47F5B5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65C844D4-B734-4A9B-87C7-C8E6D72344AE}"/>
              </a:ext>
            </a:extLst>
          </p:cNvPr>
          <p:cNvSpPr/>
          <p:nvPr/>
        </p:nvSpPr>
        <p:spPr>
          <a:xfrm>
            <a:off x="3710015" y="2693593"/>
            <a:ext cx="1187540" cy="11897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BEABD7DB-B4E7-431E-A445-2D7EF494D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0" y="1203725"/>
            <a:ext cx="848411" cy="908165"/>
          </a:xfrm>
          <a:prstGeom prst="rect">
            <a:avLst/>
          </a:prstGeom>
        </p:spPr>
      </p:pic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00DFBA5D-0713-45E7-AF52-EAADC4523E99}"/>
              </a:ext>
            </a:extLst>
          </p:cNvPr>
          <p:cNvGrpSpPr/>
          <p:nvPr/>
        </p:nvGrpSpPr>
        <p:grpSpPr>
          <a:xfrm>
            <a:off x="10189524" y="4068223"/>
            <a:ext cx="1289694" cy="1362893"/>
            <a:chOff x="4853312" y="4068223"/>
            <a:chExt cx="1289694" cy="1362893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57041CB1-018F-4852-B81F-76DBD6D73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DBA82287-15A1-45F7-A2C3-F9FEED59C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6FFA1AAA-A492-4820-9673-3885FCACAFFD}"/>
              </a:ext>
            </a:extLst>
          </p:cNvPr>
          <p:cNvGrpSpPr/>
          <p:nvPr/>
        </p:nvGrpSpPr>
        <p:grpSpPr>
          <a:xfrm>
            <a:off x="8643851" y="4068222"/>
            <a:ext cx="1289694" cy="1362893"/>
            <a:chOff x="4853312" y="4068223"/>
            <a:chExt cx="1289694" cy="1362893"/>
          </a:xfrm>
        </p:grpSpPr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8B6638EA-EB74-46D3-B079-F0CF310D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9F5A5E1D-B02F-4974-BAAA-5D8D69310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D58A54FB-3E29-4711-A186-D5A0467DF4F3}"/>
              </a:ext>
            </a:extLst>
          </p:cNvPr>
          <p:cNvGrpSpPr/>
          <p:nvPr/>
        </p:nvGrpSpPr>
        <p:grpSpPr>
          <a:xfrm>
            <a:off x="7058922" y="4099995"/>
            <a:ext cx="1289694" cy="1362893"/>
            <a:chOff x="4853312" y="4068223"/>
            <a:chExt cx="1289694" cy="1362893"/>
          </a:xfrm>
        </p:grpSpPr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0F4F94D4-A0BE-4BFC-8EE0-0D3B9A79C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95C8FF46-64D2-4885-83ED-6A38380D4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1C5D09E-D2F0-4D74-88C9-9F376B387BA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528" y="4287789"/>
            <a:ext cx="618489" cy="61848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97505CA-FC36-46D8-9E5E-9C988C22CD5D}"/>
              </a:ext>
            </a:extLst>
          </p:cNvPr>
          <p:cNvSpPr txBox="1"/>
          <p:nvPr/>
        </p:nvSpPr>
        <p:spPr>
          <a:xfrm>
            <a:off x="10148333" y="3902872"/>
            <a:ext cx="1350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Слайм</a:t>
            </a:r>
            <a:endParaRPr lang="ru-RU" sz="1400" dirty="0">
              <a:solidFill>
                <a:schemeClr val="bg1"/>
              </a:solidFill>
            </a:endParaRPr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D12C4540-B4C4-4A8B-840D-B873A554ACA3}"/>
              </a:ext>
            </a:extLst>
          </p:cNvPr>
          <p:cNvGrpSpPr/>
          <p:nvPr/>
        </p:nvGrpSpPr>
        <p:grpSpPr>
          <a:xfrm>
            <a:off x="5165053" y="4074729"/>
            <a:ext cx="1289694" cy="1362893"/>
            <a:chOff x="4853312" y="4068223"/>
            <a:chExt cx="1289694" cy="1362893"/>
          </a:xfrm>
        </p:grpSpPr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B3BD1CB2-0F39-441A-9E75-2201C6322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1A205EF8-CD24-4466-A4AC-4694FFB6F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010F2364-4D45-471C-86F4-65B87452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79" y="4529456"/>
            <a:ext cx="1542777" cy="908165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EE6C4E60-424C-4AAD-8A22-7FDE52A76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37" y="4529456"/>
            <a:ext cx="1542777" cy="908166"/>
          </a:xfrm>
          <a:prstGeom prst="rect">
            <a:avLst/>
          </a:prstGeom>
        </p:spPr>
      </p:pic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7C8B3155-6471-4FC2-A362-D34705BD6C5C}"/>
              </a:ext>
            </a:extLst>
          </p:cNvPr>
          <p:cNvGrpSpPr/>
          <p:nvPr/>
        </p:nvGrpSpPr>
        <p:grpSpPr>
          <a:xfrm>
            <a:off x="1515625" y="2524585"/>
            <a:ext cx="964492" cy="2018556"/>
            <a:chOff x="1703742" y="3429000"/>
            <a:chExt cx="976971" cy="2000484"/>
          </a:xfrm>
        </p:grpSpPr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F7FFDEBF-168E-45C6-AC14-ADDB4086F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D43A1460-D44C-4B61-B1A8-9706A4DDC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1F7F83CE-55B9-4D2A-8527-F1EBA2E9E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929445ED-9A6E-4148-B08C-6A6BF6EDA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11598E9-0CAF-40D0-86AF-0E84DFE881BF}"/>
              </a:ext>
            </a:extLst>
          </p:cNvPr>
          <p:cNvSpPr txBox="1"/>
          <p:nvPr/>
        </p:nvSpPr>
        <p:spPr>
          <a:xfrm>
            <a:off x="1187354" y="2015050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B4775620-20CE-4759-862F-2C86D9CC0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3996">
            <a:off x="5058920" y="4042711"/>
            <a:ext cx="503417" cy="1476378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22A4733E-ECAF-4757-9869-4F76D2B830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776">
            <a:off x="4932673" y="3987334"/>
            <a:ext cx="276652" cy="794398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ACF0EF44-F148-4335-9679-7C9A9256F4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25" y="4140398"/>
            <a:ext cx="276652" cy="794398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7BD51E5A-35C4-4F31-858A-FF5F4929C3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432">
            <a:off x="5253047" y="3561053"/>
            <a:ext cx="496225" cy="53454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78A979-0050-4226-B92A-1F30CE28B805}"/>
              </a:ext>
            </a:extLst>
          </p:cNvPr>
          <p:cNvSpPr/>
          <p:nvPr/>
        </p:nvSpPr>
        <p:spPr>
          <a:xfrm rot="655938">
            <a:off x="5380910" y="3814071"/>
            <a:ext cx="45719" cy="45719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8B81901A-0365-4CBA-843E-3BC292C5CFB5}"/>
              </a:ext>
            </a:extLst>
          </p:cNvPr>
          <p:cNvSpPr/>
          <p:nvPr/>
        </p:nvSpPr>
        <p:spPr>
          <a:xfrm rot="573278">
            <a:off x="5574019" y="3832289"/>
            <a:ext cx="45781" cy="5069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7E317021-6207-4C5B-A332-4ED6A070A7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762" flipH="1">
            <a:off x="8586207" y="4057520"/>
            <a:ext cx="485742" cy="1514686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2BE52131-DA84-44A9-937F-CB9D893FD6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32246" y="4168473"/>
            <a:ext cx="247634" cy="75258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3B57222C-3075-4EDB-84DA-07669B9D71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884" flipH="1">
            <a:off x="8529363" y="3964288"/>
            <a:ext cx="247634" cy="752580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406ECEF3-3E57-404E-9956-253F1A3EB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4672">
            <a:off x="8854458" y="3614429"/>
            <a:ext cx="517729" cy="53699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C699DFE-7336-4D4A-B3E7-780919BC884E}"/>
              </a:ext>
            </a:extLst>
          </p:cNvPr>
          <p:cNvSpPr txBox="1"/>
          <p:nvPr/>
        </p:nvSpPr>
        <p:spPr>
          <a:xfrm>
            <a:off x="8410575" y="3045415"/>
            <a:ext cx="1350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Proto07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57DA4EBE-FA2D-4F88-9C2D-A4A338D3D784}"/>
              </a:ext>
            </a:extLst>
          </p:cNvPr>
          <p:cNvGrpSpPr/>
          <p:nvPr/>
        </p:nvGrpSpPr>
        <p:grpSpPr>
          <a:xfrm>
            <a:off x="6913417" y="3613757"/>
            <a:ext cx="850517" cy="1958449"/>
            <a:chOff x="5404204" y="3598711"/>
            <a:chExt cx="850517" cy="1958449"/>
          </a:xfrm>
        </p:grpSpPr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D3BC97CC-3003-48C8-A9B4-FAB93541C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7762" flipH="1">
              <a:off x="5461048" y="4042474"/>
              <a:ext cx="485742" cy="1514686"/>
            </a:xfrm>
            <a:prstGeom prst="rect">
              <a:avLst/>
            </a:prstGeom>
          </p:spPr>
        </p:pic>
        <p:pic>
          <p:nvPicPr>
            <p:cNvPr id="96" name="Рисунок 95">
              <a:extLst>
                <a:ext uri="{FF2B5EF4-FFF2-40B4-BE49-F238E27FC236}">
                  <a16:creationId xmlns:a16="http://schemas.microsoft.com/office/drawing/2014/main" id="{39D7D313-1C4E-400A-B333-370E7A3C0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7087" y="4153427"/>
              <a:ext cx="247634" cy="752580"/>
            </a:xfrm>
            <a:prstGeom prst="rect">
              <a:avLst/>
            </a:prstGeom>
          </p:spPr>
        </p:pic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948A64AF-E793-4645-9DA1-B577F5DC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4884" flipH="1">
              <a:off x="5404204" y="3949242"/>
              <a:ext cx="247634" cy="752580"/>
            </a:xfrm>
            <a:prstGeom prst="rect">
              <a:avLst/>
            </a:prstGeom>
          </p:spPr>
        </p:pic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CCF7B5DC-7DBB-48F5-8AFB-BCACB29D2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4246" flipH="1">
              <a:off x="5757096" y="3598711"/>
              <a:ext cx="476217" cy="504895"/>
            </a:xfrm>
            <a:prstGeom prst="rect">
              <a:avLst/>
            </a:prstGeom>
          </p:spPr>
        </p:pic>
      </p:grp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ACAD5B14-C864-4257-B3E0-7434A099C71E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C596DDC4-1131-41B4-9628-24C8D3C92E10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>
            <a:hlinkClick r:id="rId14" action="ppaction://hlinksldjump"/>
            <a:extLst>
              <a:ext uri="{FF2B5EF4-FFF2-40B4-BE49-F238E27FC236}">
                <a16:creationId xmlns:a16="http://schemas.microsoft.com/office/drawing/2014/main" id="{6F657EFD-6317-4D0A-BBCD-B49EE08E02DC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56E93524-2B1E-4AE1-9DF6-40455508A737}"/>
              </a:ext>
            </a:extLst>
          </p:cNvPr>
          <p:cNvGrpSpPr/>
          <p:nvPr/>
        </p:nvGrpSpPr>
        <p:grpSpPr>
          <a:xfrm flipH="1">
            <a:off x="2433662" y="1309558"/>
            <a:ext cx="3326717" cy="1409653"/>
            <a:chOff x="6559038" y="-1705664"/>
            <a:chExt cx="3216869" cy="1409653"/>
          </a:xfrm>
        </p:grpSpPr>
        <p:sp>
          <p:nvSpPr>
            <p:cNvPr id="110" name="Полилиния: фигура 109">
              <a:extLst>
                <a:ext uri="{FF2B5EF4-FFF2-40B4-BE49-F238E27FC236}">
                  <a16:creationId xmlns:a16="http://schemas.microsoft.com/office/drawing/2014/main" id="{9B818E20-24BA-4410-92ED-4D1A97E9455A}"/>
                </a:ext>
              </a:extLst>
            </p:cNvPr>
            <p:cNvSpPr/>
            <p:nvPr/>
          </p:nvSpPr>
          <p:spPr>
            <a:xfrm rot="18456930" flipH="1" flipV="1">
              <a:off x="8763262" y="-1308656"/>
              <a:ext cx="492581" cy="1532709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1" name="Прямоугольник: скругленные углы 110">
              <a:extLst>
                <a:ext uri="{FF2B5EF4-FFF2-40B4-BE49-F238E27FC236}">
                  <a16:creationId xmlns:a16="http://schemas.microsoft.com/office/drawing/2014/main" id="{82164341-6AC9-488C-8287-478FEEEC8285}"/>
                </a:ext>
              </a:extLst>
            </p:cNvPr>
            <p:cNvSpPr/>
            <p:nvPr/>
          </p:nvSpPr>
          <p:spPr>
            <a:xfrm>
              <a:off x="6559038" y="-1705664"/>
              <a:ext cx="2476467" cy="14001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Потому-что ты новенький! </a:t>
              </a:r>
            </a:p>
          </p:txBody>
        </p:sp>
      </p:grp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A9F48942-2C05-4D7C-90AF-00059B50AD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861" y="3375037"/>
            <a:ext cx="486374" cy="523220"/>
          </a:xfrm>
          <a:prstGeom prst="rect">
            <a:avLst/>
          </a:prstGeom>
        </p:spPr>
      </p:pic>
      <p:pic>
        <p:nvPicPr>
          <p:cNvPr id="42" name="Объект 41">
            <a:extLst>
              <a:ext uri="{FF2B5EF4-FFF2-40B4-BE49-F238E27FC236}">
                <a16:creationId xmlns:a16="http://schemas.microsoft.com/office/drawing/2014/main" id="{27966CEC-AC2B-4804-80EC-89AE8C781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17" b="99000" l="1167" r="99417">
                        <a14:foregroundMark x1="2250" y1="3167" x2="2250" y2="26833"/>
                        <a14:foregroundMark x1="2250" y1="27250" x2="2417" y2="36083"/>
                        <a14:foregroundMark x1="15833" y1="21750" x2="15833" y2="21750"/>
                        <a14:foregroundMark x1="22250" y1="15417" x2="22250" y2="15417"/>
                        <a14:foregroundMark x1="65667" y1="84583" x2="83667" y2="65500"/>
                        <a14:foregroundMark x1="39167" y1="73333" x2="51750" y2="59917"/>
                        <a14:foregroundMark x1="60583" y1="27750" x2="60583" y2="27750"/>
                        <a14:foregroundMark x1="51750" y1="34250" x2="51750" y2="34250"/>
                        <a14:foregroundMark x1="47500" y1="39417" x2="47500" y2="39417"/>
                        <a14:foregroundMark x1="41333" y1="47333" x2="41333" y2="47333"/>
                        <a14:foregroundMark x1="40417" y1="17000" x2="40417" y2="17000"/>
                        <a14:foregroundMark x1="46750" y1="8167" x2="46750" y2="8167"/>
                        <a14:foregroundMark x1="15500" y1="47167" x2="15500" y2="47167"/>
                        <a14:foregroundMark x1="10917" y1="52833" x2="10917" y2="52833"/>
                        <a14:foregroundMark x1="9667" y1="54417" x2="9667" y2="54417"/>
                        <a14:foregroundMark x1="10583" y1="77583" x2="10583" y2="77583"/>
                        <a14:foregroundMark x1="3667" y1="72917" x2="3667" y2="72917"/>
                        <a14:foregroundMark x1="79083" y1="33583" x2="79083" y2="33583"/>
                        <a14:foregroundMark x1="84167" y1="28667" x2="84167" y2="28667"/>
                        <a14:foregroundMark x1="84917" y1="28083" x2="91417" y2="20167"/>
                        <a14:foregroundMark x1="56678" y1="29743" x2="59167" y2="26167"/>
                        <a14:foregroundMark x1="51917" y1="36583" x2="55417" y2="31555"/>
                        <a14:foregroundMark x1="13917" y1="23500" x2="21167" y2="16250"/>
                        <a14:foregroundMark x1="2583" y1="71333" x2="2583" y2="71333"/>
                        <a14:foregroundMark x1="2833" y1="60417" x2="3000" y2="46667"/>
                        <a14:foregroundMark x1="97083" y1="54083" x2="97083" y2="40667"/>
                        <a14:foregroundMark x1="97083" y1="40667" x2="96750" y2="39917"/>
                        <a14:foregroundMark x1="51167" y1="60750" x2="53667" y2="59500"/>
                        <a14:foregroundMark x1="7750" y1="29333" x2="10417" y2="29167"/>
                        <a14:foregroundMark x1="9167" y1="54083" x2="16917" y2="45417"/>
                        <a14:foregroundMark x1="86500" y1="67500" x2="84417" y2="65167"/>
                        <a14:foregroundMark x1="44177" y1="42080" x2="46250" y2="39583"/>
                        <a14:foregroundMark x1="39333" y1="47917" x2="42198" y2="44466"/>
                        <a14:foregroundMark x1="43917" y1="10853" x2="45000" y2="9417"/>
                        <a14:foregroundMark x1="40917" y1="14833" x2="42173" y2="13167"/>
                        <a14:foregroundMark x1="20083" y1="17333" x2="22583" y2="13250"/>
                        <a14:foregroundMark x1="3500" y1="3417" x2="16000" y2="3750"/>
                        <a14:foregroundMark x1="97667" y1="54417" x2="96917" y2="43500"/>
                        <a14:foregroundMark x1="77500" y1="33583" x2="78167" y2="35000"/>
                        <a14:foregroundMark x1="3000" y1="72250" x2="3833" y2="72917"/>
                        <a14:foregroundMark x1="1167" y1="71583" x2="3833" y2="72750"/>
                        <a14:foregroundMark x1="7917" y1="77333" x2="11250" y2="78750"/>
                        <a14:foregroundMark x1="3500" y1="82833" x2="3417" y2="97417"/>
                        <a14:foregroundMark x1="3417" y1="97417" x2="5833" y2="97500"/>
                        <a14:foregroundMark x1="5417" y1="96833" x2="19750" y2="97250"/>
                        <a14:foregroundMark x1="19750" y1="97250" x2="32833" y2="96167"/>
                        <a14:foregroundMark x1="32833" y1="96167" x2="35500" y2="96833"/>
                        <a14:foregroundMark x1="53333" y1="96583" x2="59167" y2="98417"/>
                        <a14:foregroundMark x1="52583" y1="97667" x2="52917" y2="97667"/>
                        <a14:foregroundMark x1="57917" y1="99083" x2="60000" y2="98917"/>
                        <a14:foregroundMark x1="51750" y1="98000" x2="61750" y2="97333"/>
                        <a14:foregroundMark x1="69583" y1="96583" x2="88000" y2="96417"/>
                        <a14:foregroundMark x1="88000" y1="96417" x2="99417" y2="96417"/>
                        <a14:foregroundMark x1="80500" y1="95417" x2="83500" y2="94500"/>
                        <a14:foregroundMark x1="96917" y1="98583" x2="97250" y2="71750"/>
                        <a14:foregroundMark x1="97250" y1="91833" x2="96917" y2="89000"/>
                        <a14:foregroundMark x1="77833" y1="35333" x2="77000" y2="34833"/>
                        <a14:foregroundMark x1="96000" y1="29833" x2="95833" y2="20833"/>
                        <a14:foregroundMark x1="96917" y1="11333" x2="96000" y2="917"/>
                        <a14:foregroundMark x1="46917" y1="10250" x2="46917" y2="10250"/>
                        <a14:foregroundMark x1="46917" y1="10250" x2="45333" y2="9750"/>
                        <a14:foregroundMark x1="43167" y1="13083" x2="43167" y2="13083"/>
                        <a14:foregroundMark x1="43500" y1="12750" x2="43500" y2="12750"/>
                        <a14:foregroundMark x1="43750" y1="12583" x2="43333" y2="12833"/>
                        <a14:foregroundMark x1="56417" y1="31167" x2="55833" y2="31583"/>
                        <a14:foregroundMark x1="43917" y1="43750" x2="43333" y2="43917"/>
                        <a14:foregroundMark x1="27583" y1="4250" x2="43083" y2="3417"/>
                        <a14:foregroundMark x1="28250" y1="3000" x2="36750" y2="1500"/>
                        <a14:foregroundMark x1="41833" y1="2000" x2="41833" y2="2000"/>
                        <a14:foregroundMark x1="43917" y1="2000" x2="50250" y2="2000"/>
                        <a14:foregroundMark x1="58750" y1="2000" x2="59750" y2="1833"/>
                        <a14:foregroundMark x1="50500" y1="2917" x2="72000" y2="3250"/>
                        <a14:foregroundMark x1="72750" y1="3250" x2="73750" y2="3250"/>
                        <a14:foregroundMark x1="71500" y1="3917" x2="88417" y2="3167"/>
                        <a14:foregroundMark x1="88417" y1="3167" x2="90083" y2="3167"/>
                        <a14:foregroundMark x1="91167" y1="3167" x2="92333" y2="3167"/>
                        <a14:backgroundMark x1="26667" y1="76500" x2="29833" y2="59917"/>
                        <a14:backgroundMark x1="29833" y1="59917" x2="29833" y2="59917"/>
                        <a14:backgroundMark x1="27333" y1="44917" x2="29250" y2="36083"/>
                        <a14:backgroundMark x1="29500" y1="56500" x2="25750" y2="80250"/>
                        <a14:backgroundMark x1="25750" y1="80250" x2="28417" y2="71167"/>
                        <a14:backgroundMark x1="28750" y1="65000" x2="28750" y2="50167"/>
                        <a14:backgroundMark x1="28750" y1="50167" x2="28750" y2="50167"/>
                        <a14:backgroundMark x1="28750" y1="47667" x2="27667" y2="81250"/>
                        <a14:backgroundMark x1="27167" y1="74917" x2="24583" y2="63833"/>
                        <a14:backgroundMark x1="24583" y1="63833" x2="27000" y2="55333"/>
                        <a14:backgroundMark x1="29250" y1="55667" x2="27500" y2="59167"/>
                        <a14:backgroundMark x1="37583" y1="55083" x2="42000" y2="57083"/>
                        <a14:backgroundMark x1="33333" y1="61667" x2="41333" y2="56500"/>
                        <a14:backgroundMark x1="27500" y1="66583" x2="39000" y2="61583"/>
                        <a14:backgroundMark x1="39000" y1="61583" x2="37583" y2="62500"/>
                        <a14:backgroundMark x1="22917" y1="68583" x2="9500" y2="65667"/>
                        <a14:backgroundMark x1="9500" y1="65667" x2="2583" y2="66083"/>
                        <a14:backgroundMark x1="2583" y1="66083" x2="14083" y2="64500"/>
                        <a14:backgroundMark x1="14083" y1="64500" x2="14083" y2="64500"/>
                        <a14:backgroundMark x1="1167" y1="77917" x2="1167" y2="77917"/>
                        <a14:backgroundMark x1="1417" y1="79667" x2="3833" y2="78250"/>
                        <a14:backgroundMark x1="18667" y1="83000" x2="18833" y2="76000"/>
                        <a14:backgroundMark x1="21500" y1="71750" x2="18500" y2="81583"/>
                        <a14:backgroundMark x1="24500" y1="76833" x2="19417" y2="83583"/>
                        <a14:backgroundMark x1="8833" y1="88333" x2="9500" y2="86000"/>
                        <a14:backgroundMark x1="8833" y1="85833" x2="15667" y2="85500"/>
                        <a14:backgroundMark x1="13000" y1="86417" x2="30917" y2="86917"/>
                        <a14:backgroundMark x1="30917" y1="86917" x2="17667" y2="88833"/>
                        <a14:backgroundMark x1="16583" y1="88833" x2="41750" y2="87167"/>
                        <a14:backgroundMark x1="41750" y1="87167" x2="25750" y2="89000"/>
                        <a14:backgroundMark x1="26250" y1="89417" x2="50917" y2="79500"/>
                        <a14:backgroundMark x1="50917" y1="79500" x2="51000" y2="72083"/>
                        <a14:backgroundMark x1="51917" y1="72083" x2="48167" y2="76167"/>
                        <a14:backgroundMark x1="43583" y1="87083" x2="45333" y2="85333"/>
                        <a14:backgroundMark x1="40917" y1="92167" x2="47083" y2="83167"/>
                        <a14:backgroundMark x1="44667" y1="99083" x2="50667" y2="83000"/>
                        <a14:backgroundMark x1="48000" y1="89417" x2="60333" y2="89667"/>
                        <a14:backgroundMark x1="60333" y1="89667" x2="50250" y2="82250"/>
                        <a14:backgroundMark x1="50250" y1="82250" x2="63000" y2="66917"/>
                        <a14:backgroundMark x1="63333" y1="66583" x2="64083" y2="65750"/>
                        <a14:backgroundMark x1="63750" y1="95583" x2="79083" y2="89500"/>
                        <a14:backgroundMark x1="79083" y1="89500" x2="84167" y2="89000"/>
                        <a14:backgroundMark x1="86333" y1="82500" x2="89000" y2="93583"/>
                        <a14:backgroundMark x1="89000" y1="93583" x2="88833" y2="91333"/>
                        <a14:backgroundMark x1="89333" y1="86167" x2="88583" y2="77917"/>
                        <a14:backgroundMark x1="89167" y1="77917" x2="92000" y2="74917"/>
                        <a14:backgroundMark x1="86000" y1="77000" x2="88083" y2="71917"/>
                        <a14:backgroundMark x1="41583" y1="42500" x2="43587" y2="43325"/>
                        <a14:backgroundMark x1="41583" y1="40833" x2="43500" y2="43583"/>
                        <a14:backgroundMark x1="42000" y1="42917" x2="42830" y2="43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56" y="2703524"/>
            <a:ext cx="1187540" cy="1189767"/>
          </a:xfr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79A3C60-5CD2-4FCE-BDD5-4EC7FB5B98D4}"/>
              </a:ext>
            </a:extLst>
          </p:cNvPr>
          <p:cNvSpPr txBox="1"/>
          <p:nvPr/>
        </p:nvSpPr>
        <p:spPr>
          <a:xfrm>
            <a:off x="4639936" y="2823908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#@!*^$^#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754462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58C8C6C-2456-4ED5-A06C-662F76D9F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489"/>
            <a:ext cx="1624847" cy="14285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EA9D0B8-D3AC-4F49-B8EE-4FD996A89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47" y="5429488"/>
            <a:ext cx="1624847" cy="14285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D699FE6-FE13-4706-8381-E8CB08013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4" y="5429487"/>
            <a:ext cx="1624847" cy="14285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074F71E-CDEB-4B7D-AA2A-6F752793C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41" y="5429486"/>
            <a:ext cx="1624847" cy="1428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DEE3936-0CAE-4C4F-97E6-05C3E81B4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88" y="5429485"/>
            <a:ext cx="1624847" cy="14285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6BD3112-C038-4B61-8524-F1BA31367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35" y="5429484"/>
            <a:ext cx="1624847" cy="14285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CA9538C-0749-4AC7-AB8A-CCAE3529D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82" y="5429483"/>
            <a:ext cx="1624847" cy="142851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48ED7D9D-4BAC-452C-8746-E61A5E293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29" y="5429482"/>
            <a:ext cx="1624847" cy="142851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F2A0510-6981-4574-9C96-2AC0CF818E3C}"/>
              </a:ext>
            </a:extLst>
          </p:cNvPr>
          <p:cNvSpPr/>
          <p:nvPr/>
        </p:nvSpPr>
        <p:spPr>
          <a:xfrm>
            <a:off x="-38717" y="0"/>
            <a:ext cx="12747279" cy="54294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ABBDEEF-1A81-4FF4-8ECE-45D4C751768C}"/>
              </a:ext>
            </a:extLst>
          </p:cNvPr>
          <p:cNvGrpSpPr/>
          <p:nvPr/>
        </p:nvGrpSpPr>
        <p:grpSpPr>
          <a:xfrm>
            <a:off x="7986051" y="3429000"/>
            <a:ext cx="976971" cy="2000484"/>
            <a:chOff x="1703742" y="3429000"/>
            <a:chExt cx="976971" cy="2000484"/>
          </a:xfrm>
        </p:grpSpPr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92DB098-46FA-4814-B656-F7A60FFCF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679F998A-E464-4FF1-A07A-A689841D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B239148A-92EC-45C4-82F2-D1EF2132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AB51FBF8-6E56-42EE-87B1-DC6998AF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2195105C-1301-4DFC-94EC-C95B1FCE93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86" y="2263006"/>
            <a:ext cx="848410" cy="84841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078FBEF-95A2-4600-8D3A-B23B319C72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769" y="1442122"/>
            <a:ext cx="876120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93116F85-83E5-4277-9E8F-86DC75F226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067" y="1442121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EA3A11F5-9B49-4D47-82DC-5945E6A95B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656" y="1442113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hlinkClick r:id="rId8" action="ppaction://hlinksldjump"/>
            <a:extLst>
              <a:ext uri="{FF2B5EF4-FFF2-40B4-BE49-F238E27FC236}">
                <a16:creationId xmlns:a16="http://schemas.microsoft.com/office/drawing/2014/main" id="{F91666A2-9D8E-48C1-A446-C2241F9A62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100" y="1428517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A9C67EB8-7786-4ED3-8779-39752F1447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829" y="2249090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209CA8E3-6C1A-416F-BDB0-CF205E3757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80" y="2263005"/>
            <a:ext cx="848410" cy="848417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6D4D21B-5B29-40C1-BBCF-22A91C720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541" y="2276769"/>
            <a:ext cx="848410" cy="84841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53942391-8B53-4331-9A09-32AE1BF318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51" y="2276769"/>
            <a:ext cx="848410" cy="848417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FD7190F3-1E9C-42EB-8FB0-F9B93D62E2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716" y="3111097"/>
            <a:ext cx="848410" cy="84841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75146D69-89EC-4E6A-9930-06443D30BE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131" y="3111933"/>
            <a:ext cx="848410" cy="848417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0ABA6FDB-159D-4ACC-B79B-EE7FEAD51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46" y="3112769"/>
            <a:ext cx="848410" cy="84841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3D603E15-DDAE-4150-9C86-19D5D3263C5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453" y="3113605"/>
            <a:ext cx="848410" cy="848417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EAE4174E-7EE9-479C-AA57-9A0495FB2D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38" y="3957005"/>
            <a:ext cx="848410" cy="848417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67D03089-9187-483F-8241-2FBE35A14B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98" y="3958678"/>
            <a:ext cx="848410" cy="848417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EBF79927-8C52-47B2-9D4F-ADA48DDA3E3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75" y="3957842"/>
            <a:ext cx="848410" cy="848417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9AFD6328-908B-4A0D-833E-99B5B277D3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152" y="3957006"/>
            <a:ext cx="848410" cy="848417"/>
          </a:xfrm>
          <a:prstGeom prst="rect">
            <a:avLst/>
          </a:prstGeom>
        </p:spPr>
      </p:pic>
      <p:pic>
        <p:nvPicPr>
          <p:cNvPr id="43" name="Рисунок 42">
            <a:extLst>
              <a:ext uri="{FF2B5EF4-FFF2-40B4-BE49-F238E27FC236}">
                <a16:creationId xmlns:a16="http://schemas.microsoft.com/office/drawing/2014/main" id="{B12A1B59-BCC5-4BEF-B71E-3A925A74E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770" y="4581065"/>
            <a:ext cx="848410" cy="848417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D3788D52-6DC9-4599-A5C7-C8CFA049FA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149" y="4581063"/>
            <a:ext cx="848410" cy="848417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402270CB-EF81-4A85-90FD-E4ACF26B68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617" y="4582413"/>
            <a:ext cx="848410" cy="848417"/>
          </a:xfrm>
          <a:prstGeom prst="rect">
            <a:avLst/>
          </a:prstGeom>
        </p:spPr>
      </p:pic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2AB3C9BC-E43A-471D-9449-3E1574149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828" y="4581064"/>
            <a:ext cx="848410" cy="848417"/>
          </a:xfrm>
          <a:prstGeom prst="rect">
            <a:avLst/>
          </a:prstGeom>
        </p:spPr>
      </p:pic>
      <p:sp>
        <p:nvSpPr>
          <p:cNvPr id="48" name="Прямоугольник 47">
            <a:extLst>
              <a:ext uri="{FF2B5EF4-FFF2-40B4-BE49-F238E27FC236}">
                <a16:creationId xmlns:a16="http://schemas.microsoft.com/office/drawing/2014/main" id="{340089A0-1383-4DC8-AA5D-17B20C5BB1BB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218CA97-427E-4AD2-ACB4-7E67356D181D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50" name="TextBox 49">
            <a:hlinkClick r:id="rId9" action="ppaction://hlinksldjump"/>
            <a:extLst>
              <a:ext uri="{FF2B5EF4-FFF2-40B4-BE49-F238E27FC236}">
                <a16:creationId xmlns:a16="http://schemas.microsoft.com/office/drawing/2014/main" id="{2BC50255-4B8C-41CB-9B4F-70C7A18E8C78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E7C9ED5-9E2B-4756-8F50-EDCD3E0B0C0F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55C6529B-3ED5-4D16-A5A8-CB6D4F711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397" y="3914798"/>
            <a:ext cx="485843" cy="1514686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4FC87214-8090-41DF-A27D-646E280565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77410">
            <a:off x="10989449" y="3480893"/>
            <a:ext cx="247685" cy="752580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A9EA6519-7484-4490-A096-D7335A65F2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80489">
            <a:off x="11942687" y="3407678"/>
            <a:ext cx="247685" cy="752580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ABC10F47-D4D8-45E9-8F27-C4AF83A425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0039" y="3429000"/>
            <a:ext cx="476316" cy="504895"/>
          </a:xfrm>
          <a:prstGeom prst="rect">
            <a:avLst/>
          </a:prstGeom>
        </p:spPr>
      </p:pic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6B09C78D-0B8F-4A0C-B369-5348DE8C61D4}"/>
              </a:ext>
            </a:extLst>
          </p:cNvPr>
          <p:cNvGrpSpPr/>
          <p:nvPr/>
        </p:nvGrpSpPr>
        <p:grpSpPr>
          <a:xfrm>
            <a:off x="8093885" y="1238058"/>
            <a:ext cx="2476467" cy="2253368"/>
            <a:chOff x="6655633" y="-1903751"/>
            <a:chExt cx="2476467" cy="2253368"/>
          </a:xfrm>
        </p:grpSpPr>
        <p:sp>
          <p:nvSpPr>
            <p:cNvPr id="15" name="Прямоугольник: скругленные углы 14">
              <a:extLst>
                <a:ext uri="{FF2B5EF4-FFF2-40B4-BE49-F238E27FC236}">
                  <a16:creationId xmlns:a16="http://schemas.microsoft.com/office/drawing/2014/main" id="{3DE09AB5-B246-45C9-AAA8-A898834A3479}"/>
                </a:ext>
              </a:extLst>
            </p:cNvPr>
            <p:cNvSpPr/>
            <p:nvPr/>
          </p:nvSpPr>
          <p:spPr>
            <a:xfrm>
              <a:off x="6655633" y="-1903751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А! Ты кто такой?</a:t>
              </a:r>
            </a:p>
          </p:txBody>
        </p:sp>
        <p:sp>
          <p:nvSpPr>
            <p:cNvPr id="17" name="Полилиния: фигура 16">
              <a:extLst>
                <a:ext uri="{FF2B5EF4-FFF2-40B4-BE49-F238E27FC236}">
                  <a16:creationId xmlns:a16="http://schemas.microsoft.com/office/drawing/2014/main" id="{46E5F6B3-FD82-470E-9012-A5C3428EB000}"/>
                </a:ext>
              </a:extLst>
            </p:cNvPr>
            <p:cNvSpPr/>
            <p:nvPr/>
          </p:nvSpPr>
          <p:spPr>
            <a:xfrm rot="20722268" flipH="1" flipV="1">
              <a:off x="8655784" y="-1235430"/>
              <a:ext cx="476316" cy="1585047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7" name="Прямоугольник 56">
            <a:extLst>
              <a:ext uri="{FF2B5EF4-FFF2-40B4-BE49-F238E27FC236}">
                <a16:creationId xmlns:a16="http://schemas.microsoft.com/office/drawing/2014/main" id="{B4B49A1E-9737-46FD-9ABB-B2CB4A30D7BB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4C896F0E-E28D-47D5-AE2F-9D09F084541A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6BEC70-CADB-419A-AACD-667A3FEF3F46}"/>
              </a:ext>
            </a:extLst>
          </p:cNvPr>
          <p:cNvSpPr txBox="1"/>
          <p:nvPr/>
        </p:nvSpPr>
        <p:spPr>
          <a:xfrm>
            <a:off x="10632896" y="2884258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A7DF8997-F4D2-40B7-9FF7-645310DBFCF6}"/>
              </a:ext>
            </a:extLst>
          </p:cNvPr>
          <p:cNvSpPr/>
          <p:nvPr/>
        </p:nvSpPr>
        <p:spPr>
          <a:xfrm>
            <a:off x="1323425" y="962629"/>
            <a:ext cx="4146460" cy="4849182"/>
          </a:xfrm>
          <a:prstGeom prst="roundRect">
            <a:avLst/>
          </a:prstGeom>
          <a:blipFill>
            <a:blip r:embed="rId10"/>
            <a:tile tx="0" ty="0" sx="100000" sy="100000" flip="none" algn="tl"/>
          </a:blip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1" name="Прямоугольник 60">
            <a:hlinkClick r:id="rId11" action="ppaction://hlinksldjump"/>
            <a:extLst>
              <a:ext uri="{FF2B5EF4-FFF2-40B4-BE49-F238E27FC236}">
                <a16:creationId xmlns:a16="http://schemas.microsoft.com/office/drawing/2014/main" id="{D80880E8-D11E-4394-9772-E9D62A4462A4}"/>
              </a:ext>
            </a:extLst>
          </p:cNvPr>
          <p:cNvSpPr/>
          <p:nvPr/>
        </p:nvSpPr>
        <p:spPr>
          <a:xfrm>
            <a:off x="1638971" y="1532273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Я ПРИШЕЛ ЗА ТВОИМ </a:t>
            </a:r>
            <a:r>
              <a:rPr lang="ru-RU" dirty="0">
                <a:hlinkClick r:id="rId11" action="ppaction://hlinksldjump"/>
              </a:rPr>
              <a:t>ЗОЛОТОМ</a:t>
            </a:r>
            <a:r>
              <a:rPr lang="ru-RU" dirty="0"/>
              <a:t>!</a:t>
            </a:r>
          </a:p>
        </p:txBody>
      </p:sp>
      <p:sp>
        <p:nvSpPr>
          <p:cNvPr id="62" name="Прямоугольник 61">
            <a:hlinkClick r:id="rId12" action="ppaction://hlinksldjump"/>
            <a:extLst>
              <a:ext uri="{FF2B5EF4-FFF2-40B4-BE49-F238E27FC236}">
                <a16:creationId xmlns:a16="http://schemas.microsoft.com/office/drawing/2014/main" id="{17FD9C6A-E090-4B41-8B31-40C8B8E717A3}"/>
              </a:ext>
            </a:extLst>
          </p:cNvPr>
          <p:cNvSpPr/>
          <p:nvPr/>
        </p:nvSpPr>
        <p:spPr>
          <a:xfrm>
            <a:off x="1638971" y="3013061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Я сам не </a:t>
            </a:r>
            <a:r>
              <a:rPr lang="uk-UA" dirty="0" err="1"/>
              <a:t>помню</a:t>
            </a:r>
            <a:r>
              <a:rPr lang="uk-UA" dirty="0"/>
              <a:t> </a:t>
            </a:r>
            <a:r>
              <a:rPr lang="uk-UA" dirty="0" err="1"/>
              <a:t>кто</a:t>
            </a:r>
            <a:r>
              <a:rPr lang="uk-UA" dirty="0"/>
              <a:t> я..</a:t>
            </a:r>
            <a:endParaRPr lang="ru-RU" dirty="0"/>
          </a:p>
        </p:txBody>
      </p:sp>
      <p:sp>
        <p:nvSpPr>
          <p:cNvPr id="63" name="Прямоугольник 62">
            <a:hlinkClick r:id="rId13" action="ppaction://hlinksldjump"/>
            <a:extLst>
              <a:ext uri="{FF2B5EF4-FFF2-40B4-BE49-F238E27FC236}">
                <a16:creationId xmlns:a16="http://schemas.microsoft.com/office/drawing/2014/main" id="{67C61973-1E04-4C4D-9DBB-DEA1ECF2630D}"/>
              </a:ext>
            </a:extLst>
          </p:cNvPr>
          <p:cNvSpPr/>
          <p:nvPr/>
        </p:nvSpPr>
        <p:spPr>
          <a:xfrm>
            <a:off x="1638971" y="4427348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ЭЭ Стоп </a:t>
            </a:r>
            <a:r>
              <a:rPr lang="uk-UA" dirty="0" err="1"/>
              <a:t>стоп</a:t>
            </a:r>
            <a:r>
              <a:rPr lang="uk-UA" dirty="0"/>
              <a:t> </a:t>
            </a:r>
            <a:r>
              <a:rPr lang="uk-UA" dirty="0" err="1"/>
              <a:t>стоп</a:t>
            </a:r>
            <a:r>
              <a:rPr lang="uk-UA" dirty="0"/>
              <a:t>! Я хороший парень!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9684642"/>
      </p:ext>
    </p:extLst>
  </p:cSld>
  <p:clrMapOvr>
    <a:masterClrMapping/>
  </p:clrMapOvr>
  <p:transition spd="slow" advClick="0" advTm="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0" y="-186594"/>
            <a:ext cx="12221474" cy="60332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E8F1F2-1204-4879-BC10-9FFBD19BA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49" y="1630156"/>
            <a:ext cx="4482854" cy="42165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3" y="1825635"/>
            <a:ext cx="4558081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5CFEAA49-01A6-49F9-9C4E-18B340186C86}"/>
              </a:ext>
            </a:extLst>
          </p:cNvPr>
          <p:cNvGrpSpPr/>
          <p:nvPr/>
        </p:nvGrpSpPr>
        <p:grpSpPr>
          <a:xfrm>
            <a:off x="-432821" y="2015050"/>
            <a:ext cx="850233" cy="3389603"/>
            <a:chOff x="12016306" y="2141687"/>
            <a:chExt cx="850233" cy="3262966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7D154D45-E2CD-42A9-BDE4-8EE408255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4CEDF2BA-183D-4219-9BD9-0C214B78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0F3B1C09-EA71-49A9-8CF2-B1BB9A0EF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0DE524B4-5928-4030-B6D4-63F47F5B5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65C844D4-B734-4A9B-87C7-C8E6D72344AE}"/>
              </a:ext>
            </a:extLst>
          </p:cNvPr>
          <p:cNvSpPr/>
          <p:nvPr/>
        </p:nvSpPr>
        <p:spPr>
          <a:xfrm>
            <a:off x="3710015" y="2693593"/>
            <a:ext cx="1187540" cy="11897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BEABD7DB-B4E7-431E-A445-2D7EF494D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0" y="1203725"/>
            <a:ext cx="848411" cy="908165"/>
          </a:xfrm>
          <a:prstGeom prst="rect">
            <a:avLst/>
          </a:prstGeom>
        </p:spPr>
      </p:pic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00DFBA5D-0713-45E7-AF52-EAADC4523E99}"/>
              </a:ext>
            </a:extLst>
          </p:cNvPr>
          <p:cNvGrpSpPr/>
          <p:nvPr/>
        </p:nvGrpSpPr>
        <p:grpSpPr>
          <a:xfrm>
            <a:off x="10189524" y="4068223"/>
            <a:ext cx="1289694" cy="1362893"/>
            <a:chOff x="4853312" y="4068223"/>
            <a:chExt cx="1289694" cy="1362893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57041CB1-018F-4852-B81F-76DBD6D73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DBA82287-15A1-45F7-A2C3-F9FEED59C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6FFA1AAA-A492-4820-9673-3885FCACAFFD}"/>
              </a:ext>
            </a:extLst>
          </p:cNvPr>
          <p:cNvGrpSpPr/>
          <p:nvPr/>
        </p:nvGrpSpPr>
        <p:grpSpPr>
          <a:xfrm>
            <a:off x="8643851" y="4068222"/>
            <a:ext cx="1289694" cy="1362893"/>
            <a:chOff x="4853312" y="4068223"/>
            <a:chExt cx="1289694" cy="1362893"/>
          </a:xfrm>
        </p:grpSpPr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8B6638EA-EB74-46D3-B079-F0CF310D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9F5A5E1D-B02F-4974-BAAA-5D8D69310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D58A54FB-3E29-4711-A186-D5A0467DF4F3}"/>
              </a:ext>
            </a:extLst>
          </p:cNvPr>
          <p:cNvGrpSpPr/>
          <p:nvPr/>
        </p:nvGrpSpPr>
        <p:grpSpPr>
          <a:xfrm>
            <a:off x="7058922" y="4099995"/>
            <a:ext cx="1289694" cy="1362893"/>
            <a:chOff x="4853312" y="4068223"/>
            <a:chExt cx="1289694" cy="1362893"/>
          </a:xfrm>
        </p:grpSpPr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0F4F94D4-A0BE-4BFC-8EE0-0D3B9A79C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95C8FF46-64D2-4885-83ED-6A38380D4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1C5D09E-D2F0-4D74-88C9-9F376B387BA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528" y="4287789"/>
            <a:ext cx="618489" cy="61848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97505CA-FC36-46D8-9E5E-9C988C22CD5D}"/>
              </a:ext>
            </a:extLst>
          </p:cNvPr>
          <p:cNvSpPr txBox="1"/>
          <p:nvPr/>
        </p:nvSpPr>
        <p:spPr>
          <a:xfrm>
            <a:off x="10148333" y="3902872"/>
            <a:ext cx="1350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Слайм</a:t>
            </a:r>
            <a:endParaRPr lang="ru-RU" sz="1400" dirty="0">
              <a:solidFill>
                <a:schemeClr val="bg1"/>
              </a:solidFill>
            </a:endParaRPr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D12C4540-B4C4-4A8B-840D-B873A554ACA3}"/>
              </a:ext>
            </a:extLst>
          </p:cNvPr>
          <p:cNvGrpSpPr/>
          <p:nvPr/>
        </p:nvGrpSpPr>
        <p:grpSpPr>
          <a:xfrm>
            <a:off x="5165053" y="4074729"/>
            <a:ext cx="1289694" cy="1362893"/>
            <a:chOff x="4853312" y="4068223"/>
            <a:chExt cx="1289694" cy="1362893"/>
          </a:xfrm>
        </p:grpSpPr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B3BD1CB2-0F39-441A-9E75-2201C6322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1A205EF8-CD24-4466-A4AC-4694FFB6F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010F2364-4D45-471C-86F4-65B87452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79" y="4529456"/>
            <a:ext cx="1542777" cy="908165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EE6C4E60-424C-4AAD-8A22-7FDE52A76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37" y="4529456"/>
            <a:ext cx="1542777" cy="908166"/>
          </a:xfrm>
          <a:prstGeom prst="rect">
            <a:avLst/>
          </a:prstGeom>
        </p:spPr>
      </p:pic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7C8B3155-6471-4FC2-A362-D34705BD6C5C}"/>
              </a:ext>
            </a:extLst>
          </p:cNvPr>
          <p:cNvGrpSpPr/>
          <p:nvPr/>
        </p:nvGrpSpPr>
        <p:grpSpPr>
          <a:xfrm>
            <a:off x="1515625" y="2524585"/>
            <a:ext cx="964492" cy="2018556"/>
            <a:chOff x="1703742" y="3429000"/>
            <a:chExt cx="976971" cy="2000484"/>
          </a:xfrm>
        </p:grpSpPr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F7FFDEBF-168E-45C6-AC14-ADDB4086F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D43A1460-D44C-4B61-B1A8-9706A4DDC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1F7F83CE-55B9-4D2A-8527-F1EBA2E9E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929445ED-9A6E-4148-B08C-6A6BF6EDA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11598E9-0CAF-40D0-86AF-0E84DFE881BF}"/>
              </a:ext>
            </a:extLst>
          </p:cNvPr>
          <p:cNvSpPr txBox="1"/>
          <p:nvPr/>
        </p:nvSpPr>
        <p:spPr>
          <a:xfrm>
            <a:off x="1187354" y="2015050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B4775620-20CE-4759-862F-2C86D9CC0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3996">
            <a:off x="5058920" y="4042711"/>
            <a:ext cx="503417" cy="1476378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22A4733E-ECAF-4757-9869-4F76D2B830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776">
            <a:off x="4932673" y="3987334"/>
            <a:ext cx="276652" cy="794398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ACF0EF44-F148-4335-9679-7C9A9256F4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25" y="4140398"/>
            <a:ext cx="276652" cy="794398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7BD51E5A-35C4-4F31-858A-FF5F4929C3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432">
            <a:off x="5253047" y="3561053"/>
            <a:ext cx="496225" cy="53454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78A979-0050-4226-B92A-1F30CE28B805}"/>
              </a:ext>
            </a:extLst>
          </p:cNvPr>
          <p:cNvSpPr/>
          <p:nvPr/>
        </p:nvSpPr>
        <p:spPr>
          <a:xfrm rot="655938">
            <a:off x="5380910" y="3814071"/>
            <a:ext cx="45719" cy="45719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8B81901A-0365-4CBA-843E-3BC292C5CFB5}"/>
              </a:ext>
            </a:extLst>
          </p:cNvPr>
          <p:cNvSpPr/>
          <p:nvPr/>
        </p:nvSpPr>
        <p:spPr>
          <a:xfrm rot="573278">
            <a:off x="5574019" y="3832289"/>
            <a:ext cx="45781" cy="5069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7E317021-6207-4C5B-A332-4ED6A070A7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762" flipH="1">
            <a:off x="8586207" y="4057520"/>
            <a:ext cx="485742" cy="1514686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2BE52131-DA84-44A9-937F-CB9D893FD6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32246" y="4168473"/>
            <a:ext cx="247634" cy="75258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3B57222C-3075-4EDB-84DA-07669B9D71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884" flipH="1">
            <a:off x="8529363" y="3964288"/>
            <a:ext cx="247634" cy="752580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406ECEF3-3E57-404E-9956-253F1A3EB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4672">
            <a:off x="8854458" y="3614429"/>
            <a:ext cx="517729" cy="53699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C699DFE-7336-4D4A-B3E7-780919BC884E}"/>
              </a:ext>
            </a:extLst>
          </p:cNvPr>
          <p:cNvSpPr txBox="1"/>
          <p:nvPr/>
        </p:nvSpPr>
        <p:spPr>
          <a:xfrm>
            <a:off x="8410575" y="3045415"/>
            <a:ext cx="1350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Proto07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57DA4EBE-FA2D-4F88-9C2D-A4A338D3D784}"/>
              </a:ext>
            </a:extLst>
          </p:cNvPr>
          <p:cNvGrpSpPr/>
          <p:nvPr/>
        </p:nvGrpSpPr>
        <p:grpSpPr>
          <a:xfrm>
            <a:off x="6913417" y="3613757"/>
            <a:ext cx="850517" cy="1958449"/>
            <a:chOff x="5404204" y="3598711"/>
            <a:chExt cx="850517" cy="1958449"/>
          </a:xfrm>
        </p:grpSpPr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D3BC97CC-3003-48C8-A9B4-FAB93541C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7762" flipH="1">
              <a:off x="5461048" y="4042474"/>
              <a:ext cx="485742" cy="1514686"/>
            </a:xfrm>
            <a:prstGeom prst="rect">
              <a:avLst/>
            </a:prstGeom>
          </p:spPr>
        </p:pic>
        <p:pic>
          <p:nvPicPr>
            <p:cNvPr id="96" name="Рисунок 95">
              <a:extLst>
                <a:ext uri="{FF2B5EF4-FFF2-40B4-BE49-F238E27FC236}">
                  <a16:creationId xmlns:a16="http://schemas.microsoft.com/office/drawing/2014/main" id="{39D7D313-1C4E-400A-B333-370E7A3C0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7087" y="4153427"/>
              <a:ext cx="247634" cy="752580"/>
            </a:xfrm>
            <a:prstGeom prst="rect">
              <a:avLst/>
            </a:prstGeom>
          </p:spPr>
        </p:pic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948A64AF-E793-4645-9DA1-B577F5DC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4884" flipH="1">
              <a:off x="5404204" y="3949242"/>
              <a:ext cx="247634" cy="752580"/>
            </a:xfrm>
            <a:prstGeom prst="rect">
              <a:avLst/>
            </a:prstGeom>
          </p:spPr>
        </p:pic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CCF7B5DC-7DBB-48F5-8AFB-BCACB29D2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4246" flipH="1">
              <a:off x="5757096" y="3598711"/>
              <a:ext cx="476217" cy="504895"/>
            </a:xfrm>
            <a:prstGeom prst="rect">
              <a:avLst/>
            </a:prstGeom>
          </p:spPr>
        </p:pic>
      </p:grp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ACAD5B14-C864-4257-B3E0-7434A099C71E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C596DDC4-1131-41B4-9628-24C8D3C92E10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>
            <a:hlinkClick r:id="rId14" action="ppaction://hlinksldjump"/>
            <a:extLst>
              <a:ext uri="{FF2B5EF4-FFF2-40B4-BE49-F238E27FC236}">
                <a16:creationId xmlns:a16="http://schemas.microsoft.com/office/drawing/2014/main" id="{6F657EFD-6317-4D0A-BBCD-B49EE08E02DC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pic>
        <p:nvPicPr>
          <p:cNvPr id="42" name="Объект 41">
            <a:extLst>
              <a:ext uri="{FF2B5EF4-FFF2-40B4-BE49-F238E27FC236}">
                <a16:creationId xmlns:a16="http://schemas.microsoft.com/office/drawing/2014/main" id="{27966CEC-AC2B-4804-80EC-89AE8C781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17" b="99000" l="1167" r="99417">
                        <a14:foregroundMark x1="2250" y1="3167" x2="2250" y2="26833"/>
                        <a14:foregroundMark x1="2250" y1="27250" x2="2417" y2="36083"/>
                        <a14:foregroundMark x1="15833" y1="21750" x2="15833" y2="21750"/>
                        <a14:foregroundMark x1="22250" y1="15417" x2="22250" y2="15417"/>
                        <a14:foregroundMark x1="65667" y1="84583" x2="83667" y2="65500"/>
                        <a14:foregroundMark x1="39167" y1="73333" x2="51750" y2="59917"/>
                        <a14:foregroundMark x1="60583" y1="27750" x2="60583" y2="27750"/>
                        <a14:foregroundMark x1="51750" y1="34250" x2="51750" y2="34250"/>
                        <a14:foregroundMark x1="47500" y1="39417" x2="47500" y2="39417"/>
                        <a14:foregroundMark x1="41333" y1="47333" x2="41333" y2="47333"/>
                        <a14:foregroundMark x1="40417" y1="17000" x2="40417" y2="17000"/>
                        <a14:foregroundMark x1="46750" y1="8167" x2="46750" y2="8167"/>
                        <a14:foregroundMark x1="15500" y1="47167" x2="15500" y2="47167"/>
                        <a14:foregroundMark x1="10917" y1="52833" x2="10917" y2="52833"/>
                        <a14:foregroundMark x1="9667" y1="54417" x2="9667" y2="54417"/>
                        <a14:foregroundMark x1="10583" y1="77583" x2="10583" y2="77583"/>
                        <a14:foregroundMark x1="3667" y1="72917" x2="3667" y2="72917"/>
                        <a14:foregroundMark x1="79083" y1="33583" x2="79083" y2="33583"/>
                        <a14:foregroundMark x1="84167" y1="28667" x2="84167" y2="28667"/>
                        <a14:foregroundMark x1="84917" y1="28083" x2="91417" y2="20167"/>
                        <a14:foregroundMark x1="56678" y1="29743" x2="59167" y2="26167"/>
                        <a14:foregroundMark x1="51917" y1="36583" x2="55417" y2="31555"/>
                        <a14:foregroundMark x1="13917" y1="23500" x2="21167" y2="16250"/>
                        <a14:foregroundMark x1="2583" y1="71333" x2="2583" y2="71333"/>
                        <a14:foregroundMark x1="2833" y1="60417" x2="3000" y2="46667"/>
                        <a14:foregroundMark x1="97083" y1="54083" x2="97083" y2="40667"/>
                        <a14:foregroundMark x1="97083" y1="40667" x2="96750" y2="39917"/>
                        <a14:foregroundMark x1="51167" y1="60750" x2="53667" y2="59500"/>
                        <a14:foregroundMark x1="7750" y1="29333" x2="10417" y2="29167"/>
                        <a14:foregroundMark x1="9167" y1="54083" x2="16917" y2="45417"/>
                        <a14:foregroundMark x1="86500" y1="67500" x2="84417" y2="65167"/>
                        <a14:foregroundMark x1="44177" y1="42080" x2="46250" y2="39583"/>
                        <a14:foregroundMark x1="39333" y1="47917" x2="42198" y2="44466"/>
                        <a14:foregroundMark x1="43917" y1="10853" x2="45000" y2="9417"/>
                        <a14:foregroundMark x1="40917" y1="14833" x2="42173" y2="13167"/>
                        <a14:foregroundMark x1="20083" y1="17333" x2="22583" y2="13250"/>
                        <a14:foregroundMark x1="3500" y1="3417" x2="16000" y2="3750"/>
                        <a14:foregroundMark x1="97667" y1="54417" x2="96917" y2="43500"/>
                        <a14:foregroundMark x1="77500" y1="33583" x2="78167" y2="35000"/>
                        <a14:foregroundMark x1="3000" y1="72250" x2="3833" y2="72917"/>
                        <a14:foregroundMark x1="1167" y1="71583" x2="3833" y2="72750"/>
                        <a14:foregroundMark x1="7917" y1="77333" x2="11250" y2="78750"/>
                        <a14:foregroundMark x1="3500" y1="82833" x2="3417" y2="97417"/>
                        <a14:foregroundMark x1="3417" y1="97417" x2="5833" y2="97500"/>
                        <a14:foregroundMark x1="5417" y1="96833" x2="19750" y2="97250"/>
                        <a14:foregroundMark x1="19750" y1="97250" x2="32833" y2="96167"/>
                        <a14:foregroundMark x1="32833" y1="96167" x2="35500" y2="96833"/>
                        <a14:foregroundMark x1="53333" y1="96583" x2="59167" y2="98417"/>
                        <a14:foregroundMark x1="52583" y1="97667" x2="52917" y2="97667"/>
                        <a14:foregroundMark x1="57917" y1="99083" x2="60000" y2="98917"/>
                        <a14:foregroundMark x1="51750" y1="98000" x2="61750" y2="97333"/>
                        <a14:foregroundMark x1="69583" y1="96583" x2="88000" y2="96417"/>
                        <a14:foregroundMark x1="88000" y1="96417" x2="99417" y2="96417"/>
                        <a14:foregroundMark x1="80500" y1="95417" x2="83500" y2="94500"/>
                        <a14:foregroundMark x1="96917" y1="98583" x2="97250" y2="71750"/>
                        <a14:foregroundMark x1="97250" y1="91833" x2="96917" y2="89000"/>
                        <a14:foregroundMark x1="77833" y1="35333" x2="77000" y2="34833"/>
                        <a14:foregroundMark x1="96000" y1="29833" x2="95833" y2="20833"/>
                        <a14:foregroundMark x1="96917" y1="11333" x2="96000" y2="917"/>
                        <a14:foregroundMark x1="46917" y1="10250" x2="46917" y2="10250"/>
                        <a14:foregroundMark x1="46917" y1="10250" x2="45333" y2="9750"/>
                        <a14:foregroundMark x1="43167" y1="13083" x2="43167" y2="13083"/>
                        <a14:foregroundMark x1="43500" y1="12750" x2="43500" y2="12750"/>
                        <a14:foregroundMark x1="43750" y1="12583" x2="43333" y2="12833"/>
                        <a14:foregroundMark x1="56417" y1="31167" x2="55833" y2="31583"/>
                        <a14:foregroundMark x1="43917" y1="43750" x2="43333" y2="43917"/>
                        <a14:foregroundMark x1="27583" y1="4250" x2="43083" y2="3417"/>
                        <a14:foregroundMark x1="28250" y1="3000" x2="36750" y2="1500"/>
                        <a14:foregroundMark x1="41833" y1="2000" x2="41833" y2="2000"/>
                        <a14:foregroundMark x1="43917" y1="2000" x2="50250" y2="2000"/>
                        <a14:foregroundMark x1="58750" y1="2000" x2="59750" y2="1833"/>
                        <a14:foregroundMark x1="50500" y1="2917" x2="72000" y2="3250"/>
                        <a14:foregroundMark x1="72750" y1="3250" x2="73750" y2="3250"/>
                        <a14:foregroundMark x1="71500" y1="3917" x2="88417" y2="3167"/>
                        <a14:foregroundMark x1="88417" y1="3167" x2="90083" y2="3167"/>
                        <a14:foregroundMark x1="91167" y1="3167" x2="92333" y2="3167"/>
                        <a14:backgroundMark x1="26667" y1="76500" x2="29833" y2="59917"/>
                        <a14:backgroundMark x1="29833" y1="59917" x2="29833" y2="59917"/>
                        <a14:backgroundMark x1="27333" y1="44917" x2="29250" y2="36083"/>
                        <a14:backgroundMark x1="29500" y1="56500" x2="25750" y2="80250"/>
                        <a14:backgroundMark x1="25750" y1="80250" x2="28417" y2="71167"/>
                        <a14:backgroundMark x1="28750" y1="65000" x2="28750" y2="50167"/>
                        <a14:backgroundMark x1="28750" y1="50167" x2="28750" y2="50167"/>
                        <a14:backgroundMark x1="28750" y1="47667" x2="27667" y2="81250"/>
                        <a14:backgroundMark x1="27167" y1="74917" x2="24583" y2="63833"/>
                        <a14:backgroundMark x1="24583" y1="63833" x2="27000" y2="55333"/>
                        <a14:backgroundMark x1="29250" y1="55667" x2="27500" y2="59167"/>
                        <a14:backgroundMark x1="37583" y1="55083" x2="42000" y2="57083"/>
                        <a14:backgroundMark x1="33333" y1="61667" x2="41333" y2="56500"/>
                        <a14:backgroundMark x1="27500" y1="66583" x2="39000" y2="61583"/>
                        <a14:backgroundMark x1="39000" y1="61583" x2="37583" y2="62500"/>
                        <a14:backgroundMark x1="22917" y1="68583" x2="9500" y2="65667"/>
                        <a14:backgroundMark x1="9500" y1="65667" x2="2583" y2="66083"/>
                        <a14:backgroundMark x1="2583" y1="66083" x2="14083" y2="64500"/>
                        <a14:backgroundMark x1="14083" y1="64500" x2="14083" y2="64500"/>
                        <a14:backgroundMark x1="1167" y1="77917" x2="1167" y2="77917"/>
                        <a14:backgroundMark x1="1417" y1="79667" x2="3833" y2="78250"/>
                        <a14:backgroundMark x1="18667" y1="83000" x2="18833" y2="76000"/>
                        <a14:backgroundMark x1="21500" y1="71750" x2="18500" y2="81583"/>
                        <a14:backgroundMark x1="24500" y1="76833" x2="19417" y2="83583"/>
                        <a14:backgroundMark x1="8833" y1="88333" x2="9500" y2="86000"/>
                        <a14:backgroundMark x1="8833" y1="85833" x2="15667" y2="85500"/>
                        <a14:backgroundMark x1="13000" y1="86417" x2="30917" y2="86917"/>
                        <a14:backgroundMark x1="30917" y1="86917" x2="17667" y2="88833"/>
                        <a14:backgroundMark x1="16583" y1="88833" x2="41750" y2="87167"/>
                        <a14:backgroundMark x1="41750" y1="87167" x2="25750" y2="89000"/>
                        <a14:backgroundMark x1="26250" y1="89417" x2="50917" y2="79500"/>
                        <a14:backgroundMark x1="50917" y1="79500" x2="51000" y2="72083"/>
                        <a14:backgroundMark x1="51917" y1="72083" x2="48167" y2="76167"/>
                        <a14:backgroundMark x1="43583" y1="87083" x2="45333" y2="85333"/>
                        <a14:backgroundMark x1="40917" y1="92167" x2="47083" y2="83167"/>
                        <a14:backgroundMark x1="44667" y1="99083" x2="50667" y2="83000"/>
                        <a14:backgroundMark x1="48000" y1="89417" x2="60333" y2="89667"/>
                        <a14:backgroundMark x1="60333" y1="89667" x2="50250" y2="82250"/>
                        <a14:backgroundMark x1="50250" y1="82250" x2="63000" y2="66917"/>
                        <a14:backgroundMark x1="63333" y1="66583" x2="64083" y2="65750"/>
                        <a14:backgroundMark x1="63750" y1="95583" x2="79083" y2="89500"/>
                        <a14:backgroundMark x1="79083" y1="89500" x2="84167" y2="89000"/>
                        <a14:backgroundMark x1="86333" y1="82500" x2="89000" y2="93583"/>
                        <a14:backgroundMark x1="89000" y1="93583" x2="88833" y2="91333"/>
                        <a14:backgroundMark x1="89333" y1="86167" x2="88583" y2="77917"/>
                        <a14:backgroundMark x1="89167" y1="77917" x2="92000" y2="74917"/>
                        <a14:backgroundMark x1="86000" y1="77000" x2="88083" y2="71917"/>
                        <a14:backgroundMark x1="41583" y1="42500" x2="43587" y2="43325"/>
                        <a14:backgroundMark x1="41583" y1="40833" x2="43500" y2="43583"/>
                        <a14:backgroundMark x1="42000" y1="42917" x2="42830" y2="43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56" y="2703524"/>
            <a:ext cx="1187540" cy="1189767"/>
          </a:xfrm>
        </p:spPr>
      </p:pic>
      <p:grpSp>
        <p:nvGrpSpPr>
          <p:cNvPr id="109" name="Группа 108">
            <a:extLst>
              <a:ext uri="{FF2B5EF4-FFF2-40B4-BE49-F238E27FC236}">
                <a16:creationId xmlns:a16="http://schemas.microsoft.com/office/drawing/2014/main" id="{56E93524-2B1E-4AE1-9DF6-40455508A737}"/>
              </a:ext>
            </a:extLst>
          </p:cNvPr>
          <p:cNvGrpSpPr/>
          <p:nvPr/>
        </p:nvGrpSpPr>
        <p:grpSpPr>
          <a:xfrm>
            <a:off x="5016842" y="1438723"/>
            <a:ext cx="2171648" cy="1900641"/>
            <a:chOff x="6559038" y="-1705664"/>
            <a:chExt cx="2590472" cy="1900641"/>
          </a:xfrm>
        </p:grpSpPr>
        <p:sp>
          <p:nvSpPr>
            <p:cNvPr id="110" name="Полилиния: фигура 109">
              <a:extLst>
                <a:ext uri="{FF2B5EF4-FFF2-40B4-BE49-F238E27FC236}">
                  <a16:creationId xmlns:a16="http://schemas.microsoft.com/office/drawing/2014/main" id="{9B818E20-24BA-4410-92ED-4D1A97E9455A}"/>
                </a:ext>
              </a:extLst>
            </p:cNvPr>
            <p:cNvSpPr/>
            <p:nvPr/>
          </p:nvSpPr>
          <p:spPr>
            <a:xfrm rot="20695972" flipH="1" flipV="1">
              <a:off x="8561930" y="-1089926"/>
              <a:ext cx="587580" cy="1284903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1" name="Прямоугольник: скругленные углы 110">
              <a:extLst>
                <a:ext uri="{FF2B5EF4-FFF2-40B4-BE49-F238E27FC236}">
                  <a16:creationId xmlns:a16="http://schemas.microsoft.com/office/drawing/2014/main" id="{82164341-6AC9-488C-8287-478FEEEC8285}"/>
                </a:ext>
              </a:extLst>
            </p:cNvPr>
            <p:cNvSpPr/>
            <p:nvPr/>
          </p:nvSpPr>
          <p:spPr>
            <a:xfrm>
              <a:off x="6559038" y="-1705664"/>
              <a:ext cx="2476467" cy="14001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блин </a:t>
              </a:r>
            </a:p>
          </p:txBody>
        </p: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B79A3C60-5CD2-4FCE-BDD5-4EC7FB5B98D4}"/>
              </a:ext>
            </a:extLst>
          </p:cNvPr>
          <p:cNvSpPr txBox="1"/>
          <p:nvPr/>
        </p:nvSpPr>
        <p:spPr>
          <a:xfrm>
            <a:off x="4639936" y="2823908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#@!*^$^#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634521"/>
      </p:ext>
    </p:extLst>
  </p:cSld>
  <p:clrMapOvr>
    <a:masterClrMapping/>
  </p:clrMapOvr>
  <p:transition spd="slow" advClick="0" advTm="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0" y="-186594"/>
            <a:ext cx="12221474" cy="6033269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E8F1F2-1204-4879-BC10-9FFBD19BA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49" y="1630156"/>
            <a:ext cx="4482854" cy="42165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3" y="1825635"/>
            <a:ext cx="4558081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5CFEAA49-01A6-49F9-9C4E-18B340186C86}"/>
              </a:ext>
            </a:extLst>
          </p:cNvPr>
          <p:cNvGrpSpPr/>
          <p:nvPr/>
        </p:nvGrpSpPr>
        <p:grpSpPr>
          <a:xfrm>
            <a:off x="-432821" y="2015050"/>
            <a:ext cx="850233" cy="3389603"/>
            <a:chOff x="12016306" y="2141687"/>
            <a:chExt cx="850233" cy="3262966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7D154D45-E2CD-42A9-BDE4-8EE408255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4CEDF2BA-183D-4219-9BD9-0C214B78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0F3B1C09-EA71-49A9-8CF2-B1BB9A0EF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0DE524B4-5928-4030-B6D4-63F47F5B5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65C844D4-B734-4A9B-87C7-C8E6D72344AE}"/>
              </a:ext>
            </a:extLst>
          </p:cNvPr>
          <p:cNvSpPr/>
          <p:nvPr/>
        </p:nvSpPr>
        <p:spPr>
          <a:xfrm>
            <a:off x="3710015" y="2693593"/>
            <a:ext cx="1187540" cy="118976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BEABD7DB-B4E7-431E-A445-2D7EF494D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0" y="1203725"/>
            <a:ext cx="848411" cy="908165"/>
          </a:xfrm>
          <a:prstGeom prst="rect">
            <a:avLst/>
          </a:prstGeom>
        </p:spPr>
      </p:pic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00DFBA5D-0713-45E7-AF52-EAADC4523E99}"/>
              </a:ext>
            </a:extLst>
          </p:cNvPr>
          <p:cNvGrpSpPr/>
          <p:nvPr/>
        </p:nvGrpSpPr>
        <p:grpSpPr>
          <a:xfrm>
            <a:off x="10189524" y="4068223"/>
            <a:ext cx="1289694" cy="1362893"/>
            <a:chOff x="4853312" y="4068223"/>
            <a:chExt cx="1289694" cy="1362893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57041CB1-018F-4852-B81F-76DBD6D73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DBA82287-15A1-45F7-A2C3-F9FEED59C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6FFA1AAA-A492-4820-9673-3885FCACAFFD}"/>
              </a:ext>
            </a:extLst>
          </p:cNvPr>
          <p:cNvGrpSpPr/>
          <p:nvPr/>
        </p:nvGrpSpPr>
        <p:grpSpPr>
          <a:xfrm>
            <a:off x="8643851" y="4068222"/>
            <a:ext cx="1289694" cy="1362893"/>
            <a:chOff x="4853312" y="4068223"/>
            <a:chExt cx="1289694" cy="1362893"/>
          </a:xfrm>
        </p:grpSpPr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8B6638EA-EB74-46D3-B079-F0CF310D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9F5A5E1D-B02F-4974-BAAA-5D8D69310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D58A54FB-3E29-4711-A186-D5A0467DF4F3}"/>
              </a:ext>
            </a:extLst>
          </p:cNvPr>
          <p:cNvGrpSpPr/>
          <p:nvPr/>
        </p:nvGrpSpPr>
        <p:grpSpPr>
          <a:xfrm>
            <a:off x="7058922" y="4099995"/>
            <a:ext cx="1289694" cy="1362893"/>
            <a:chOff x="4853312" y="4068223"/>
            <a:chExt cx="1289694" cy="1362893"/>
          </a:xfrm>
        </p:grpSpPr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0F4F94D4-A0BE-4BFC-8EE0-0D3B9A79C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95C8FF46-64D2-4885-83ED-6A38380D4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1C5D09E-D2F0-4D74-88C9-9F376B387BA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528" y="4287789"/>
            <a:ext cx="618489" cy="61848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97505CA-FC36-46D8-9E5E-9C988C22CD5D}"/>
              </a:ext>
            </a:extLst>
          </p:cNvPr>
          <p:cNvSpPr txBox="1"/>
          <p:nvPr/>
        </p:nvSpPr>
        <p:spPr>
          <a:xfrm>
            <a:off x="10148333" y="3902872"/>
            <a:ext cx="1350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Слайм</a:t>
            </a:r>
            <a:endParaRPr lang="ru-RU" sz="1400" dirty="0">
              <a:solidFill>
                <a:schemeClr val="bg1"/>
              </a:solidFill>
            </a:endParaRPr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D12C4540-B4C4-4A8B-840D-B873A554ACA3}"/>
              </a:ext>
            </a:extLst>
          </p:cNvPr>
          <p:cNvGrpSpPr/>
          <p:nvPr/>
        </p:nvGrpSpPr>
        <p:grpSpPr>
          <a:xfrm>
            <a:off x="5165053" y="4074729"/>
            <a:ext cx="1289694" cy="1362893"/>
            <a:chOff x="4853312" y="4068223"/>
            <a:chExt cx="1289694" cy="1362893"/>
          </a:xfrm>
        </p:grpSpPr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B3BD1CB2-0F39-441A-9E75-2201C6322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1A205EF8-CD24-4466-A4AC-4694FFB6F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010F2364-4D45-471C-86F4-65B87452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79" y="4529456"/>
            <a:ext cx="1542777" cy="908165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EE6C4E60-424C-4AAD-8A22-7FDE52A76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37" y="4529456"/>
            <a:ext cx="1542777" cy="908166"/>
          </a:xfrm>
          <a:prstGeom prst="rect">
            <a:avLst/>
          </a:prstGeom>
        </p:spPr>
      </p:pic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7C8B3155-6471-4FC2-A362-D34705BD6C5C}"/>
              </a:ext>
            </a:extLst>
          </p:cNvPr>
          <p:cNvGrpSpPr/>
          <p:nvPr/>
        </p:nvGrpSpPr>
        <p:grpSpPr>
          <a:xfrm>
            <a:off x="1515625" y="2524585"/>
            <a:ext cx="964492" cy="2018556"/>
            <a:chOff x="1703742" y="3429000"/>
            <a:chExt cx="976971" cy="2000484"/>
          </a:xfrm>
        </p:grpSpPr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F7FFDEBF-168E-45C6-AC14-ADDB4086F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D43A1460-D44C-4B61-B1A8-9706A4DDC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1F7F83CE-55B9-4D2A-8527-F1EBA2E9E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929445ED-9A6E-4148-B08C-6A6BF6EDA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11598E9-0CAF-40D0-86AF-0E84DFE881BF}"/>
              </a:ext>
            </a:extLst>
          </p:cNvPr>
          <p:cNvSpPr txBox="1"/>
          <p:nvPr/>
        </p:nvSpPr>
        <p:spPr>
          <a:xfrm>
            <a:off x="1187354" y="2015050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B4775620-20CE-4759-862F-2C86D9CC0F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3996">
            <a:off x="5058920" y="4042711"/>
            <a:ext cx="503417" cy="1476378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22A4733E-ECAF-4757-9869-4F76D2B8300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08776">
            <a:off x="4932673" y="3987334"/>
            <a:ext cx="276652" cy="794398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ACF0EF44-F148-4335-9679-7C9A9256F4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425" y="4140398"/>
            <a:ext cx="276652" cy="794398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7BD51E5A-35C4-4F31-858A-FF5F4929C3C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15432">
            <a:off x="5253047" y="3561053"/>
            <a:ext cx="496225" cy="534548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578A979-0050-4226-B92A-1F30CE28B805}"/>
              </a:ext>
            </a:extLst>
          </p:cNvPr>
          <p:cNvSpPr/>
          <p:nvPr/>
        </p:nvSpPr>
        <p:spPr>
          <a:xfrm rot="655938">
            <a:off x="5380910" y="3814071"/>
            <a:ext cx="45719" cy="45719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8B81901A-0365-4CBA-843E-3BC292C5CFB5}"/>
              </a:ext>
            </a:extLst>
          </p:cNvPr>
          <p:cNvSpPr/>
          <p:nvPr/>
        </p:nvSpPr>
        <p:spPr>
          <a:xfrm rot="573278">
            <a:off x="5574019" y="3832289"/>
            <a:ext cx="45781" cy="5069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7E317021-6207-4C5B-A332-4ED6A070A7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762" flipH="1">
            <a:off x="8586207" y="4057520"/>
            <a:ext cx="485742" cy="1514686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2BE52131-DA84-44A9-937F-CB9D893FD6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32246" y="4168473"/>
            <a:ext cx="247634" cy="75258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3B57222C-3075-4EDB-84DA-07669B9D71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884" flipH="1">
            <a:off x="8529363" y="3964288"/>
            <a:ext cx="247634" cy="752580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406ECEF3-3E57-404E-9956-253F1A3EB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4672">
            <a:off x="8854458" y="3614429"/>
            <a:ext cx="517729" cy="53699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C699DFE-7336-4D4A-B3E7-780919BC884E}"/>
              </a:ext>
            </a:extLst>
          </p:cNvPr>
          <p:cNvSpPr txBox="1"/>
          <p:nvPr/>
        </p:nvSpPr>
        <p:spPr>
          <a:xfrm>
            <a:off x="8410575" y="3045415"/>
            <a:ext cx="1350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Proto07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57DA4EBE-FA2D-4F88-9C2D-A4A338D3D784}"/>
              </a:ext>
            </a:extLst>
          </p:cNvPr>
          <p:cNvGrpSpPr/>
          <p:nvPr/>
        </p:nvGrpSpPr>
        <p:grpSpPr>
          <a:xfrm>
            <a:off x="6913417" y="3613757"/>
            <a:ext cx="850517" cy="1958449"/>
            <a:chOff x="5404204" y="3598711"/>
            <a:chExt cx="850517" cy="1958449"/>
          </a:xfrm>
        </p:grpSpPr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D3BC97CC-3003-48C8-A9B4-FAB93541C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7762" flipH="1">
              <a:off x="5461048" y="4042474"/>
              <a:ext cx="485742" cy="1514686"/>
            </a:xfrm>
            <a:prstGeom prst="rect">
              <a:avLst/>
            </a:prstGeom>
          </p:spPr>
        </p:pic>
        <p:pic>
          <p:nvPicPr>
            <p:cNvPr id="96" name="Рисунок 95">
              <a:extLst>
                <a:ext uri="{FF2B5EF4-FFF2-40B4-BE49-F238E27FC236}">
                  <a16:creationId xmlns:a16="http://schemas.microsoft.com/office/drawing/2014/main" id="{39D7D313-1C4E-400A-B333-370E7A3C0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7087" y="4153427"/>
              <a:ext cx="247634" cy="752580"/>
            </a:xfrm>
            <a:prstGeom prst="rect">
              <a:avLst/>
            </a:prstGeom>
          </p:spPr>
        </p:pic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948A64AF-E793-4645-9DA1-B577F5DC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4884" flipH="1">
              <a:off x="5404204" y="3949242"/>
              <a:ext cx="247634" cy="752580"/>
            </a:xfrm>
            <a:prstGeom prst="rect">
              <a:avLst/>
            </a:prstGeom>
          </p:spPr>
        </p:pic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CCF7B5DC-7DBB-48F5-8AFB-BCACB29D2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4246" flipH="1">
              <a:off x="5757096" y="3598711"/>
              <a:ext cx="476217" cy="504895"/>
            </a:xfrm>
            <a:prstGeom prst="rect">
              <a:avLst/>
            </a:prstGeom>
          </p:spPr>
        </p:pic>
      </p:grp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ACAD5B14-C864-4257-B3E0-7434A099C71E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C596DDC4-1131-41B4-9628-24C8D3C92E10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>
            <a:hlinkClick r:id="rId14" action="ppaction://hlinksldjump"/>
            <a:extLst>
              <a:ext uri="{FF2B5EF4-FFF2-40B4-BE49-F238E27FC236}">
                <a16:creationId xmlns:a16="http://schemas.microsoft.com/office/drawing/2014/main" id="{6F657EFD-6317-4D0A-BBCD-B49EE08E02DC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pic>
        <p:nvPicPr>
          <p:cNvPr id="42" name="Объект 41">
            <a:extLst>
              <a:ext uri="{FF2B5EF4-FFF2-40B4-BE49-F238E27FC236}">
                <a16:creationId xmlns:a16="http://schemas.microsoft.com/office/drawing/2014/main" id="{27966CEC-AC2B-4804-80EC-89AE8C781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17" b="99000" l="1167" r="99417">
                        <a14:foregroundMark x1="2250" y1="3167" x2="2250" y2="26833"/>
                        <a14:foregroundMark x1="2250" y1="27250" x2="2417" y2="36083"/>
                        <a14:foregroundMark x1="15833" y1="21750" x2="15833" y2="21750"/>
                        <a14:foregroundMark x1="22250" y1="15417" x2="22250" y2="15417"/>
                        <a14:foregroundMark x1="65667" y1="84583" x2="83667" y2="65500"/>
                        <a14:foregroundMark x1="39167" y1="73333" x2="51750" y2="59917"/>
                        <a14:foregroundMark x1="60583" y1="27750" x2="60583" y2="27750"/>
                        <a14:foregroundMark x1="51750" y1="34250" x2="51750" y2="34250"/>
                        <a14:foregroundMark x1="47500" y1="39417" x2="47500" y2="39417"/>
                        <a14:foregroundMark x1="41333" y1="47333" x2="41333" y2="47333"/>
                        <a14:foregroundMark x1="40417" y1="17000" x2="40417" y2="17000"/>
                        <a14:foregroundMark x1="46750" y1="8167" x2="46750" y2="8167"/>
                        <a14:foregroundMark x1="15500" y1="47167" x2="15500" y2="47167"/>
                        <a14:foregroundMark x1="10917" y1="52833" x2="10917" y2="52833"/>
                        <a14:foregroundMark x1="9667" y1="54417" x2="9667" y2="54417"/>
                        <a14:foregroundMark x1="10583" y1="77583" x2="10583" y2="77583"/>
                        <a14:foregroundMark x1="3667" y1="72917" x2="3667" y2="72917"/>
                        <a14:foregroundMark x1="79083" y1="33583" x2="79083" y2="33583"/>
                        <a14:foregroundMark x1="84167" y1="28667" x2="84167" y2="28667"/>
                        <a14:foregroundMark x1="84917" y1="28083" x2="91417" y2="20167"/>
                        <a14:foregroundMark x1="56678" y1="29743" x2="59167" y2="26167"/>
                        <a14:foregroundMark x1="51917" y1="36583" x2="55417" y2="31555"/>
                        <a14:foregroundMark x1="13917" y1="23500" x2="21167" y2="16250"/>
                        <a14:foregroundMark x1="2583" y1="71333" x2="2583" y2="71333"/>
                        <a14:foregroundMark x1="2833" y1="60417" x2="3000" y2="46667"/>
                        <a14:foregroundMark x1="97083" y1="54083" x2="97083" y2="40667"/>
                        <a14:foregroundMark x1="97083" y1="40667" x2="96750" y2="39917"/>
                        <a14:foregroundMark x1="51167" y1="60750" x2="53667" y2="59500"/>
                        <a14:foregroundMark x1="7750" y1="29333" x2="10417" y2="29167"/>
                        <a14:foregroundMark x1="9167" y1="54083" x2="16917" y2="45417"/>
                        <a14:foregroundMark x1="86500" y1="67500" x2="84417" y2="65167"/>
                        <a14:foregroundMark x1="44177" y1="42080" x2="46250" y2="39583"/>
                        <a14:foregroundMark x1="39333" y1="47917" x2="42198" y2="44466"/>
                        <a14:foregroundMark x1="43917" y1="10853" x2="45000" y2="9417"/>
                        <a14:foregroundMark x1="40917" y1="14833" x2="42173" y2="13167"/>
                        <a14:foregroundMark x1="20083" y1="17333" x2="22583" y2="13250"/>
                        <a14:foregroundMark x1="3500" y1="3417" x2="16000" y2="3750"/>
                        <a14:foregroundMark x1="97667" y1="54417" x2="96917" y2="43500"/>
                        <a14:foregroundMark x1="77500" y1="33583" x2="78167" y2="35000"/>
                        <a14:foregroundMark x1="3000" y1="72250" x2="3833" y2="72917"/>
                        <a14:foregroundMark x1="1167" y1="71583" x2="3833" y2="72750"/>
                        <a14:foregroundMark x1="7917" y1="77333" x2="11250" y2="78750"/>
                        <a14:foregroundMark x1="3500" y1="82833" x2="3417" y2="97417"/>
                        <a14:foregroundMark x1="3417" y1="97417" x2="5833" y2="97500"/>
                        <a14:foregroundMark x1="5417" y1="96833" x2="19750" y2="97250"/>
                        <a14:foregroundMark x1="19750" y1="97250" x2="32833" y2="96167"/>
                        <a14:foregroundMark x1="32833" y1="96167" x2="35500" y2="96833"/>
                        <a14:foregroundMark x1="53333" y1="96583" x2="59167" y2="98417"/>
                        <a14:foregroundMark x1="52583" y1="97667" x2="52917" y2="97667"/>
                        <a14:foregroundMark x1="57917" y1="99083" x2="60000" y2="98917"/>
                        <a14:foregroundMark x1="51750" y1="98000" x2="61750" y2="97333"/>
                        <a14:foregroundMark x1="69583" y1="96583" x2="88000" y2="96417"/>
                        <a14:foregroundMark x1="88000" y1="96417" x2="99417" y2="96417"/>
                        <a14:foregroundMark x1="80500" y1="95417" x2="83500" y2="94500"/>
                        <a14:foregroundMark x1="96917" y1="98583" x2="97250" y2="71750"/>
                        <a14:foregroundMark x1="97250" y1="91833" x2="96917" y2="89000"/>
                        <a14:foregroundMark x1="77833" y1="35333" x2="77000" y2="34833"/>
                        <a14:foregroundMark x1="96000" y1="29833" x2="95833" y2="20833"/>
                        <a14:foregroundMark x1="96917" y1="11333" x2="96000" y2="917"/>
                        <a14:foregroundMark x1="46917" y1="10250" x2="46917" y2="10250"/>
                        <a14:foregroundMark x1="46917" y1="10250" x2="45333" y2="9750"/>
                        <a14:foregroundMark x1="43167" y1="13083" x2="43167" y2="13083"/>
                        <a14:foregroundMark x1="43500" y1="12750" x2="43500" y2="12750"/>
                        <a14:foregroundMark x1="43750" y1="12583" x2="43333" y2="12833"/>
                        <a14:foregroundMark x1="56417" y1="31167" x2="55833" y2="31583"/>
                        <a14:foregroundMark x1="43917" y1="43750" x2="43333" y2="43917"/>
                        <a14:foregroundMark x1="27583" y1="4250" x2="43083" y2="3417"/>
                        <a14:foregroundMark x1="28250" y1="3000" x2="36750" y2="1500"/>
                        <a14:foregroundMark x1="41833" y1="2000" x2="41833" y2="2000"/>
                        <a14:foregroundMark x1="43917" y1="2000" x2="50250" y2="2000"/>
                        <a14:foregroundMark x1="58750" y1="2000" x2="59750" y2="1833"/>
                        <a14:foregroundMark x1="50500" y1="2917" x2="72000" y2="3250"/>
                        <a14:foregroundMark x1="72750" y1="3250" x2="73750" y2="3250"/>
                        <a14:foregroundMark x1="71500" y1="3917" x2="88417" y2="3167"/>
                        <a14:foregroundMark x1="88417" y1="3167" x2="90083" y2="3167"/>
                        <a14:foregroundMark x1="91167" y1="3167" x2="92333" y2="3167"/>
                        <a14:backgroundMark x1="26667" y1="76500" x2="29833" y2="59917"/>
                        <a14:backgroundMark x1="29833" y1="59917" x2="29833" y2="59917"/>
                        <a14:backgroundMark x1="27333" y1="44917" x2="29250" y2="36083"/>
                        <a14:backgroundMark x1="29500" y1="56500" x2="25750" y2="80250"/>
                        <a14:backgroundMark x1="25750" y1="80250" x2="28417" y2="71167"/>
                        <a14:backgroundMark x1="28750" y1="65000" x2="28750" y2="50167"/>
                        <a14:backgroundMark x1="28750" y1="50167" x2="28750" y2="50167"/>
                        <a14:backgroundMark x1="28750" y1="47667" x2="27667" y2="81250"/>
                        <a14:backgroundMark x1="27167" y1="74917" x2="24583" y2="63833"/>
                        <a14:backgroundMark x1="24583" y1="63833" x2="27000" y2="55333"/>
                        <a14:backgroundMark x1="29250" y1="55667" x2="27500" y2="59167"/>
                        <a14:backgroundMark x1="37583" y1="55083" x2="42000" y2="57083"/>
                        <a14:backgroundMark x1="33333" y1="61667" x2="41333" y2="56500"/>
                        <a14:backgroundMark x1="27500" y1="66583" x2="39000" y2="61583"/>
                        <a14:backgroundMark x1="39000" y1="61583" x2="37583" y2="62500"/>
                        <a14:backgroundMark x1="22917" y1="68583" x2="9500" y2="65667"/>
                        <a14:backgroundMark x1="9500" y1="65667" x2="2583" y2="66083"/>
                        <a14:backgroundMark x1="2583" y1="66083" x2="14083" y2="64500"/>
                        <a14:backgroundMark x1="14083" y1="64500" x2="14083" y2="64500"/>
                        <a14:backgroundMark x1="1167" y1="77917" x2="1167" y2="77917"/>
                        <a14:backgroundMark x1="1417" y1="79667" x2="3833" y2="78250"/>
                        <a14:backgroundMark x1="18667" y1="83000" x2="18833" y2="76000"/>
                        <a14:backgroundMark x1="21500" y1="71750" x2="18500" y2="81583"/>
                        <a14:backgroundMark x1="24500" y1="76833" x2="19417" y2="83583"/>
                        <a14:backgroundMark x1="8833" y1="88333" x2="9500" y2="86000"/>
                        <a14:backgroundMark x1="8833" y1="85833" x2="15667" y2="85500"/>
                        <a14:backgroundMark x1="13000" y1="86417" x2="30917" y2="86917"/>
                        <a14:backgroundMark x1="30917" y1="86917" x2="17667" y2="88833"/>
                        <a14:backgroundMark x1="16583" y1="88833" x2="41750" y2="87167"/>
                        <a14:backgroundMark x1="41750" y1="87167" x2="25750" y2="89000"/>
                        <a14:backgroundMark x1="26250" y1="89417" x2="50917" y2="79500"/>
                        <a14:backgroundMark x1="50917" y1="79500" x2="51000" y2="72083"/>
                        <a14:backgroundMark x1="51917" y1="72083" x2="48167" y2="76167"/>
                        <a14:backgroundMark x1="43583" y1="87083" x2="45333" y2="85333"/>
                        <a14:backgroundMark x1="40917" y1="92167" x2="47083" y2="83167"/>
                        <a14:backgroundMark x1="44667" y1="99083" x2="50667" y2="83000"/>
                        <a14:backgroundMark x1="48000" y1="89417" x2="60333" y2="89667"/>
                        <a14:backgroundMark x1="60333" y1="89667" x2="50250" y2="82250"/>
                        <a14:backgroundMark x1="50250" y1="82250" x2="63000" y2="66917"/>
                        <a14:backgroundMark x1="63333" y1="66583" x2="64083" y2="65750"/>
                        <a14:backgroundMark x1="63750" y1="95583" x2="79083" y2="89500"/>
                        <a14:backgroundMark x1="79083" y1="89500" x2="84167" y2="89000"/>
                        <a14:backgroundMark x1="86333" y1="82500" x2="89000" y2="93583"/>
                        <a14:backgroundMark x1="89000" y1="93583" x2="88833" y2="91333"/>
                        <a14:backgroundMark x1="89333" y1="86167" x2="88583" y2="77917"/>
                        <a14:backgroundMark x1="89167" y1="77917" x2="92000" y2="74917"/>
                        <a14:backgroundMark x1="86000" y1="77000" x2="88083" y2="71917"/>
                        <a14:backgroundMark x1="41583" y1="42500" x2="43587" y2="43325"/>
                        <a14:backgroundMark x1="41583" y1="40833" x2="43500" y2="43583"/>
                        <a14:backgroundMark x1="42000" y1="42917" x2="42830" y2="43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656" y="2703524"/>
            <a:ext cx="1187540" cy="1189767"/>
          </a:xfr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79A3C60-5CD2-4FCE-BDD5-4EC7FB5B98D4}"/>
              </a:ext>
            </a:extLst>
          </p:cNvPr>
          <p:cNvSpPr txBox="1"/>
          <p:nvPr/>
        </p:nvSpPr>
        <p:spPr>
          <a:xfrm>
            <a:off x="4639936" y="2823908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#@!*^$^#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112" name="Группа 111">
            <a:extLst>
              <a:ext uri="{FF2B5EF4-FFF2-40B4-BE49-F238E27FC236}">
                <a16:creationId xmlns:a16="http://schemas.microsoft.com/office/drawing/2014/main" id="{95378E8B-A8C8-4084-B335-AADA9DB00AFD}"/>
              </a:ext>
            </a:extLst>
          </p:cNvPr>
          <p:cNvGrpSpPr/>
          <p:nvPr/>
        </p:nvGrpSpPr>
        <p:grpSpPr>
          <a:xfrm flipH="1">
            <a:off x="2433662" y="1309558"/>
            <a:ext cx="3326717" cy="1409653"/>
            <a:chOff x="6559038" y="-1705664"/>
            <a:chExt cx="3216869" cy="1409653"/>
          </a:xfrm>
        </p:grpSpPr>
        <p:sp>
          <p:nvSpPr>
            <p:cNvPr id="113" name="Полилиния: фигура 112">
              <a:extLst>
                <a:ext uri="{FF2B5EF4-FFF2-40B4-BE49-F238E27FC236}">
                  <a16:creationId xmlns:a16="http://schemas.microsoft.com/office/drawing/2014/main" id="{AE3F6FE8-CBF4-418C-96EA-81304EDE3B13}"/>
                </a:ext>
              </a:extLst>
            </p:cNvPr>
            <p:cNvSpPr/>
            <p:nvPr/>
          </p:nvSpPr>
          <p:spPr>
            <a:xfrm rot="18456930" flipH="1" flipV="1">
              <a:off x="8763262" y="-1308656"/>
              <a:ext cx="492581" cy="1532709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4" name="Прямоугольник: скругленные углы 113">
              <a:extLst>
                <a:ext uri="{FF2B5EF4-FFF2-40B4-BE49-F238E27FC236}">
                  <a16:creationId xmlns:a16="http://schemas.microsoft.com/office/drawing/2014/main" id="{079FDAB9-70C2-41F1-B646-AFD379A91F36}"/>
                </a:ext>
              </a:extLst>
            </p:cNvPr>
            <p:cNvSpPr/>
            <p:nvPr/>
          </p:nvSpPr>
          <p:spPr>
            <a:xfrm>
              <a:off x="6559038" y="-1705664"/>
              <a:ext cx="2476467" cy="14001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А теперь ежедневный сбор ресурсов.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746308"/>
      </p:ext>
    </p:extLst>
  </p:cSld>
  <p:clrMapOvr>
    <a:masterClrMapping/>
  </p:clrMapOvr>
  <p:transition spd="slow" advClick="0" advTm="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0" y="-186594"/>
            <a:ext cx="12221474" cy="603326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E8F1F2-1204-4879-BC10-9FFBD19BA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49" y="1630156"/>
            <a:ext cx="4482854" cy="42165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3" y="1825635"/>
            <a:ext cx="4558081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5CFEAA49-01A6-49F9-9C4E-18B340186C86}"/>
              </a:ext>
            </a:extLst>
          </p:cNvPr>
          <p:cNvGrpSpPr/>
          <p:nvPr/>
        </p:nvGrpSpPr>
        <p:grpSpPr>
          <a:xfrm>
            <a:off x="-432821" y="2015050"/>
            <a:ext cx="850233" cy="3389603"/>
            <a:chOff x="12016306" y="2141687"/>
            <a:chExt cx="850233" cy="3262966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7D154D45-E2CD-42A9-BDE4-8EE408255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4CEDF2BA-183D-4219-9BD9-0C214B78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0F3B1C09-EA71-49A9-8CF2-B1BB9A0EF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0DE524B4-5928-4030-B6D4-63F47F5B5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65C844D4-B734-4A9B-87C7-C8E6D72344AE}"/>
              </a:ext>
            </a:extLst>
          </p:cNvPr>
          <p:cNvSpPr/>
          <p:nvPr/>
        </p:nvSpPr>
        <p:spPr>
          <a:xfrm>
            <a:off x="3710015" y="2693593"/>
            <a:ext cx="1187540" cy="118976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BEABD7DB-B4E7-431E-A445-2D7EF494D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0" y="1203725"/>
            <a:ext cx="848411" cy="908165"/>
          </a:xfrm>
          <a:prstGeom prst="rect">
            <a:avLst/>
          </a:prstGeom>
        </p:spPr>
      </p:pic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00DFBA5D-0713-45E7-AF52-EAADC4523E99}"/>
              </a:ext>
            </a:extLst>
          </p:cNvPr>
          <p:cNvGrpSpPr/>
          <p:nvPr/>
        </p:nvGrpSpPr>
        <p:grpSpPr>
          <a:xfrm>
            <a:off x="10189524" y="4068223"/>
            <a:ext cx="1289694" cy="1362893"/>
            <a:chOff x="4853312" y="4068223"/>
            <a:chExt cx="1289694" cy="1362893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57041CB1-018F-4852-B81F-76DBD6D73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DBA82287-15A1-45F7-A2C3-F9FEED59C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6FFA1AAA-A492-4820-9673-3885FCACAFFD}"/>
              </a:ext>
            </a:extLst>
          </p:cNvPr>
          <p:cNvGrpSpPr/>
          <p:nvPr/>
        </p:nvGrpSpPr>
        <p:grpSpPr>
          <a:xfrm>
            <a:off x="8643851" y="4068222"/>
            <a:ext cx="1289694" cy="1362893"/>
            <a:chOff x="4853312" y="4068223"/>
            <a:chExt cx="1289694" cy="1362893"/>
          </a:xfrm>
        </p:grpSpPr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8B6638EA-EB74-46D3-B079-F0CF310D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9F5A5E1D-B02F-4974-BAAA-5D8D69310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D58A54FB-3E29-4711-A186-D5A0467DF4F3}"/>
              </a:ext>
            </a:extLst>
          </p:cNvPr>
          <p:cNvGrpSpPr/>
          <p:nvPr/>
        </p:nvGrpSpPr>
        <p:grpSpPr>
          <a:xfrm>
            <a:off x="7058922" y="4099995"/>
            <a:ext cx="1289694" cy="1362893"/>
            <a:chOff x="4853312" y="4068223"/>
            <a:chExt cx="1289694" cy="1362893"/>
          </a:xfrm>
        </p:grpSpPr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0F4F94D4-A0BE-4BFC-8EE0-0D3B9A79C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95C8FF46-64D2-4885-83ED-6A38380D4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1C5D09E-D2F0-4D74-88C9-9F376B387BA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528" y="4287789"/>
            <a:ext cx="618489" cy="61848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97505CA-FC36-46D8-9E5E-9C988C22CD5D}"/>
              </a:ext>
            </a:extLst>
          </p:cNvPr>
          <p:cNvSpPr txBox="1"/>
          <p:nvPr/>
        </p:nvSpPr>
        <p:spPr>
          <a:xfrm>
            <a:off x="10148333" y="3902872"/>
            <a:ext cx="1350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Слайм</a:t>
            </a:r>
            <a:endParaRPr lang="ru-RU" sz="1400" dirty="0">
              <a:solidFill>
                <a:schemeClr val="bg1"/>
              </a:solidFill>
            </a:endParaRPr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D12C4540-B4C4-4A8B-840D-B873A554ACA3}"/>
              </a:ext>
            </a:extLst>
          </p:cNvPr>
          <p:cNvGrpSpPr/>
          <p:nvPr/>
        </p:nvGrpSpPr>
        <p:grpSpPr>
          <a:xfrm>
            <a:off x="5165053" y="4074729"/>
            <a:ext cx="1289694" cy="1362893"/>
            <a:chOff x="4853312" y="4068223"/>
            <a:chExt cx="1289694" cy="1362893"/>
          </a:xfrm>
        </p:grpSpPr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B3BD1CB2-0F39-441A-9E75-2201C6322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1A205EF8-CD24-4466-A4AC-4694FFB6F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010F2364-4D45-471C-86F4-65B87452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79" y="4529456"/>
            <a:ext cx="1542777" cy="908165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EE6C4E60-424C-4AAD-8A22-7FDE52A76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37" y="4529456"/>
            <a:ext cx="1542777" cy="908166"/>
          </a:xfrm>
          <a:prstGeom prst="rect">
            <a:avLst/>
          </a:prstGeom>
        </p:spPr>
      </p:pic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7C8B3155-6471-4FC2-A362-D34705BD6C5C}"/>
              </a:ext>
            </a:extLst>
          </p:cNvPr>
          <p:cNvGrpSpPr/>
          <p:nvPr/>
        </p:nvGrpSpPr>
        <p:grpSpPr>
          <a:xfrm>
            <a:off x="1515625" y="2524585"/>
            <a:ext cx="964492" cy="2018556"/>
            <a:chOff x="1703742" y="3429000"/>
            <a:chExt cx="976971" cy="2000484"/>
          </a:xfrm>
        </p:grpSpPr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F7FFDEBF-168E-45C6-AC14-ADDB4086F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D43A1460-D44C-4B61-B1A8-9706A4DDC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1F7F83CE-55B9-4D2A-8527-F1EBA2E9E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929445ED-9A6E-4148-B08C-6A6BF6EDA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11598E9-0CAF-40D0-86AF-0E84DFE881BF}"/>
              </a:ext>
            </a:extLst>
          </p:cNvPr>
          <p:cNvSpPr txBox="1"/>
          <p:nvPr/>
        </p:nvSpPr>
        <p:spPr>
          <a:xfrm>
            <a:off x="1187354" y="2015050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42" name="Объект 41">
            <a:extLst>
              <a:ext uri="{FF2B5EF4-FFF2-40B4-BE49-F238E27FC236}">
                <a16:creationId xmlns:a16="http://schemas.microsoft.com/office/drawing/2014/main" id="{27966CEC-AC2B-4804-80EC-89AE8C781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17" b="99000" l="1167" r="99417">
                        <a14:foregroundMark x1="2250" y1="3167" x2="2250" y2="26833"/>
                        <a14:foregroundMark x1="2250" y1="27250" x2="2417" y2="36083"/>
                        <a14:foregroundMark x1="15833" y1="21750" x2="15833" y2="21750"/>
                        <a14:foregroundMark x1="22250" y1="15417" x2="22250" y2="15417"/>
                        <a14:foregroundMark x1="65667" y1="84583" x2="83667" y2="65500"/>
                        <a14:foregroundMark x1="39167" y1="73333" x2="51750" y2="59917"/>
                        <a14:foregroundMark x1="60583" y1="27750" x2="60583" y2="27750"/>
                        <a14:foregroundMark x1="51750" y1="34250" x2="51750" y2="34250"/>
                        <a14:foregroundMark x1="47500" y1="39417" x2="47500" y2="39417"/>
                        <a14:foregroundMark x1="41333" y1="47333" x2="41333" y2="47333"/>
                        <a14:foregroundMark x1="40417" y1="17000" x2="40417" y2="17000"/>
                        <a14:foregroundMark x1="46750" y1="8167" x2="46750" y2="8167"/>
                        <a14:foregroundMark x1="15500" y1="47167" x2="15500" y2="47167"/>
                        <a14:foregroundMark x1="10917" y1="52833" x2="10917" y2="52833"/>
                        <a14:foregroundMark x1="9667" y1="54417" x2="9667" y2="54417"/>
                        <a14:foregroundMark x1="10583" y1="77583" x2="10583" y2="77583"/>
                        <a14:foregroundMark x1="3667" y1="72917" x2="3667" y2="72917"/>
                        <a14:foregroundMark x1="79083" y1="33583" x2="79083" y2="33583"/>
                        <a14:foregroundMark x1="84167" y1="28667" x2="84167" y2="28667"/>
                        <a14:foregroundMark x1="84917" y1="28083" x2="91417" y2="20167"/>
                        <a14:foregroundMark x1="56678" y1="29743" x2="59167" y2="26167"/>
                        <a14:foregroundMark x1="51917" y1="36583" x2="55417" y2="31555"/>
                        <a14:foregroundMark x1="13917" y1="23500" x2="21167" y2="16250"/>
                        <a14:foregroundMark x1="2583" y1="71333" x2="2583" y2="71333"/>
                        <a14:foregroundMark x1="2833" y1="60417" x2="3000" y2="46667"/>
                        <a14:foregroundMark x1="97083" y1="54083" x2="97083" y2="40667"/>
                        <a14:foregroundMark x1="97083" y1="40667" x2="96750" y2="39917"/>
                        <a14:foregroundMark x1="51167" y1="60750" x2="53667" y2="59500"/>
                        <a14:foregroundMark x1="7750" y1="29333" x2="10417" y2="29167"/>
                        <a14:foregroundMark x1="9167" y1="54083" x2="16917" y2="45417"/>
                        <a14:foregroundMark x1="86500" y1="67500" x2="84417" y2="65167"/>
                        <a14:foregroundMark x1="44177" y1="42080" x2="46250" y2="39583"/>
                        <a14:foregroundMark x1="39333" y1="47917" x2="42198" y2="44466"/>
                        <a14:foregroundMark x1="43917" y1="10853" x2="45000" y2="9417"/>
                        <a14:foregroundMark x1="40917" y1="14833" x2="42173" y2="13167"/>
                        <a14:foregroundMark x1="20083" y1="17333" x2="22583" y2="13250"/>
                        <a14:foregroundMark x1="3500" y1="3417" x2="16000" y2="3750"/>
                        <a14:foregroundMark x1="97667" y1="54417" x2="96917" y2="43500"/>
                        <a14:foregroundMark x1="77500" y1="33583" x2="78167" y2="35000"/>
                        <a14:foregroundMark x1="3000" y1="72250" x2="3833" y2="72917"/>
                        <a14:foregroundMark x1="1167" y1="71583" x2="3833" y2="72750"/>
                        <a14:foregroundMark x1="7917" y1="77333" x2="11250" y2="78750"/>
                        <a14:foregroundMark x1="3500" y1="82833" x2="3417" y2="97417"/>
                        <a14:foregroundMark x1="3417" y1="97417" x2="5833" y2="97500"/>
                        <a14:foregroundMark x1="5417" y1="96833" x2="19750" y2="97250"/>
                        <a14:foregroundMark x1="19750" y1="97250" x2="32833" y2="96167"/>
                        <a14:foregroundMark x1="32833" y1="96167" x2="35500" y2="96833"/>
                        <a14:foregroundMark x1="53333" y1="96583" x2="59167" y2="98417"/>
                        <a14:foregroundMark x1="52583" y1="97667" x2="52917" y2="97667"/>
                        <a14:foregroundMark x1="57917" y1="99083" x2="60000" y2="98917"/>
                        <a14:foregroundMark x1="51750" y1="98000" x2="61750" y2="97333"/>
                        <a14:foregroundMark x1="69583" y1="96583" x2="88000" y2="96417"/>
                        <a14:foregroundMark x1="88000" y1="96417" x2="99417" y2="96417"/>
                        <a14:foregroundMark x1="80500" y1="95417" x2="83500" y2="94500"/>
                        <a14:foregroundMark x1="96917" y1="98583" x2="97250" y2="71750"/>
                        <a14:foregroundMark x1="97250" y1="91833" x2="96917" y2="89000"/>
                        <a14:foregroundMark x1="77833" y1="35333" x2="77000" y2="34833"/>
                        <a14:foregroundMark x1="96000" y1="29833" x2="95833" y2="20833"/>
                        <a14:foregroundMark x1="96917" y1="11333" x2="96000" y2="917"/>
                        <a14:foregroundMark x1="46917" y1="10250" x2="46917" y2="10250"/>
                        <a14:foregroundMark x1="46917" y1="10250" x2="45333" y2="9750"/>
                        <a14:foregroundMark x1="43167" y1="13083" x2="43167" y2="13083"/>
                        <a14:foregroundMark x1="43500" y1="12750" x2="43500" y2="12750"/>
                        <a14:foregroundMark x1="43750" y1="12583" x2="43333" y2="12833"/>
                        <a14:foregroundMark x1="56417" y1="31167" x2="55833" y2="31583"/>
                        <a14:foregroundMark x1="43917" y1="43750" x2="43333" y2="43917"/>
                        <a14:foregroundMark x1="27583" y1="4250" x2="43083" y2="3417"/>
                        <a14:foregroundMark x1="28250" y1="3000" x2="36750" y2="1500"/>
                        <a14:foregroundMark x1="41833" y1="2000" x2="41833" y2="2000"/>
                        <a14:foregroundMark x1="43917" y1="2000" x2="50250" y2="2000"/>
                        <a14:foregroundMark x1="58750" y1="2000" x2="59750" y2="1833"/>
                        <a14:foregroundMark x1="50500" y1="2917" x2="72000" y2="3250"/>
                        <a14:foregroundMark x1="72750" y1="3250" x2="73750" y2="3250"/>
                        <a14:foregroundMark x1="71500" y1="3917" x2="88417" y2="3167"/>
                        <a14:foregroundMark x1="88417" y1="3167" x2="90083" y2="3167"/>
                        <a14:foregroundMark x1="91167" y1="3167" x2="92333" y2="3167"/>
                        <a14:backgroundMark x1="26667" y1="76500" x2="29833" y2="59917"/>
                        <a14:backgroundMark x1="29833" y1="59917" x2="29833" y2="59917"/>
                        <a14:backgroundMark x1="27333" y1="44917" x2="29250" y2="36083"/>
                        <a14:backgroundMark x1="29500" y1="56500" x2="25750" y2="80250"/>
                        <a14:backgroundMark x1="25750" y1="80250" x2="28417" y2="71167"/>
                        <a14:backgroundMark x1="28750" y1="65000" x2="28750" y2="50167"/>
                        <a14:backgroundMark x1="28750" y1="50167" x2="28750" y2="50167"/>
                        <a14:backgroundMark x1="28750" y1="47667" x2="27667" y2="81250"/>
                        <a14:backgroundMark x1="27167" y1="74917" x2="24583" y2="63833"/>
                        <a14:backgroundMark x1="24583" y1="63833" x2="27000" y2="55333"/>
                        <a14:backgroundMark x1="29250" y1="55667" x2="27500" y2="59167"/>
                        <a14:backgroundMark x1="37583" y1="55083" x2="42000" y2="57083"/>
                        <a14:backgroundMark x1="33333" y1="61667" x2="41333" y2="56500"/>
                        <a14:backgroundMark x1="27500" y1="66583" x2="39000" y2="61583"/>
                        <a14:backgroundMark x1="39000" y1="61583" x2="37583" y2="62500"/>
                        <a14:backgroundMark x1="22917" y1="68583" x2="9500" y2="65667"/>
                        <a14:backgroundMark x1="9500" y1="65667" x2="2583" y2="66083"/>
                        <a14:backgroundMark x1="2583" y1="66083" x2="14083" y2="64500"/>
                        <a14:backgroundMark x1="14083" y1="64500" x2="14083" y2="64500"/>
                        <a14:backgroundMark x1="1167" y1="77917" x2="1167" y2="77917"/>
                        <a14:backgroundMark x1="1417" y1="79667" x2="3833" y2="78250"/>
                        <a14:backgroundMark x1="18667" y1="83000" x2="18833" y2="76000"/>
                        <a14:backgroundMark x1="21500" y1="71750" x2="18500" y2="81583"/>
                        <a14:backgroundMark x1="24500" y1="76833" x2="19417" y2="83583"/>
                        <a14:backgroundMark x1="8833" y1="88333" x2="9500" y2="86000"/>
                        <a14:backgroundMark x1="8833" y1="85833" x2="15667" y2="85500"/>
                        <a14:backgroundMark x1="13000" y1="86417" x2="30917" y2="86917"/>
                        <a14:backgroundMark x1="30917" y1="86917" x2="17667" y2="88833"/>
                        <a14:backgroundMark x1="16583" y1="88833" x2="41750" y2="87167"/>
                        <a14:backgroundMark x1="41750" y1="87167" x2="25750" y2="89000"/>
                        <a14:backgroundMark x1="26250" y1="89417" x2="50917" y2="79500"/>
                        <a14:backgroundMark x1="50917" y1="79500" x2="51000" y2="72083"/>
                        <a14:backgroundMark x1="51917" y1="72083" x2="48167" y2="76167"/>
                        <a14:backgroundMark x1="43583" y1="87083" x2="45333" y2="85333"/>
                        <a14:backgroundMark x1="40917" y1="92167" x2="47083" y2="83167"/>
                        <a14:backgroundMark x1="44667" y1="99083" x2="50667" y2="83000"/>
                        <a14:backgroundMark x1="48000" y1="89417" x2="60333" y2="89667"/>
                        <a14:backgroundMark x1="60333" y1="89667" x2="50250" y2="82250"/>
                        <a14:backgroundMark x1="50250" y1="82250" x2="63000" y2="66917"/>
                        <a14:backgroundMark x1="63333" y1="66583" x2="64083" y2="65750"/>
                        <a14:backgroundMark x1="63750" y1="95583" x2="79083" y2="89500"/>
                        <a14:backgroundMark x1="79083" y1="89500" x2="84167" y2="89000"/>
                        <a14:backgroundMark x1="86333" y1="82500" x2="89000" y2="93583"/>
                        <a14:backgroundMark x1="89000" y1="93583" x2="88833" y2="91333"/>
                        <a14:backgroundMark x1="89333" y1="86167" x2="88583" y2="77917"/>
                        <a14:backgroundMark x1="89167" y1="77917" x2="92000" y2="74917"/>
                        <a14:backgroundMark x1="86000" y1="77000" x2="88083" y2="71917"/>
                        <a14:backgroundMark x1="41583" y1="42500" x2="43587" y2="43325"/>
                        <a14:backgroundMark x1="41583" y1="40833" x2="43500" y2="43583"/>
                        <a14:backgroundMark x1="42000" y1="42917" x2="42830" y2="43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828" y="2703524"/>
            <a:ext cx="1196368" cy="1189767"/>
          </a:xfrm>
        </p:spPr>
      </p:pic>
      <p:pic>
        <p:nvPicPr>
          <p:cNvPr id="92" name="Рисунок 91">
            <a:extLst>
              <a:ext uri="{FF2B5EF4-FFF2-40B4-BE49-F238E27FC236}">
                <a16:creationId xmlns:a16="http://schemas.microsoft.com/office/drawing/2014/main" id="{B4775620-20CE-4759-862F-2C86D9CC0F4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225" y="3933894"/>
            <a:ext cx="503417" cy="1476378"/>
          </a:xfrm>
          <a:prstGeom prst="rect">
            <a:avLst/>
          </a:prstGeom>
        </p:spPr>
      </p:pic>
      <p:pic>
        <p:nvPicPr>
          <p:cNvPr id="93" name="Рисунок 92">
            <a:extLst>
              <a:ext uri="{FF2B5EF4-FFF2-40B4-BE49-F238E27FC236}">
                <a16:creationId xmlns:a16="http://schemas.microsoft.com/office/drawing/2014/main" id="{22A4733E-ECAF-4757-9869-4F76D2B8300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926" y="3933894"/>
            <a:ext cx="276652" cy="794398"/>
          </a:xfrm>
          <a:prstGeom prst="rect">
            <a:avLst/>
          </a:prstGeom>
        </p:spPr>
      </p:pic>
      <p:pic>
        <p:nvPicPr>
          <p:cNvPr id="94" name="Рисунок 93">
            <a:extLst>
              <a:ext uri="{FF2B5EF4-FFF2-40B4-BE49-F238E27FC236}">
                <a16:creationId xmlns:a16="http://schemas.microsoft.com/office/drawing/2014/main" id="{ACF0EF44-F148-4335-9679-7C9A9256F4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932" y="3933894"/>
            <a:ext cx="276652" cy="794398"/>
          </a:xfrm>
          <a:prstGeom prst="rect">
            <a:avLst/>
          </a:prstGeo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7E317021-6207-4C5B-A332-4ED6A070A7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762" flipH="1">
            <a:off x="8586207" y="4057520"/>
            <a:ext cx="485742" cy="1514686"/>
          </a:xfrm>
          <a:prstGeom prst="rect">
            <a:avLst/>
          </a:prstGeom>
        </p:spPr>
      </p:pic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7BD51E5A-35C4-4F31-858A-FF5F4929C3C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40" y="3409277"/>
            <a:ext cx="496225" cy="534548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2BE52131-DA84-44A9-937F-CB9D893FD6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32246" y="4168473"/>
            <a:ext cx="247634" cy="75258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3B57222C-3075-4EDB-84DA-07669B9D71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884" flipH="1">
            <a:off x="8529363" y="3964288"/>
            <a:ext cx="247634" cy="752580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406ECEF3-3E57-404E-9956-253F1A3EB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4672">
            <a:off x="8854458" y="3614429"/>
            <a:ext cx="517729" cy="53699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C699DFE-7336-4D4A-B3E7-780919BC884E}"/>
              </a:ext>
            </a:extLst>
          </p:cNvPr>
          <p:cNvSpPr txBox="1"/>
          <p:nvPr/>
        </p:nvSpPr>
        <p:spPr>
          <a:xfrm>
            <a:off x="8410575" y="3045415"/>
            <a:ext cx="1350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Proto07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57DA4EBE-FA2D-4F88-9C2D-A4A338D3D784}"/>
              </a:ext>
            </a:extLst>
          </p:cNvPr>
          <p:cNvGrpSpPr/>
          <p:nvPr/>
        </p:nvGrpSpPr>
        <p:grpSpPr>
          <a:xfrm>
            <a:off x="6913417" y="3613757"/>
            <a:ext cx="850517" cy="1958449"/>
            <a:chOff x="5404204" y="3598711"/>
            <a:chExt cx="850517" cy="1958449"/>
          </a:xfrm>
        </p:grpSpPr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D3BC97CC-3003-48C8-A9B4-FAB93541C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7762" flipH="1">
              <a:off x="5461048" y="4042474"/>
              <a:ext cx="485742" cy="1514686"/>
            </a:xfrm>
            <a:prstGeom prst="rect">
              <a:avLst/>
            </a:prstGeom>
          </p:spPr>
        </p:pic>
        <p:pic>
          <p:nvPicPr>
            <p:cNvPr id="96" name="Рисунок 95">
              <a:extLst>
                <a:ext uri="{FF2B5EF4-FFF2-40B4-BE49-F238E27FC236}">
                  <a16:creationId xmlns:a16="http://schemas.microsoft.com/office/drawing/2014/main" id="{39D7D313-1C4E-400A-B333-370E7A3C0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7087" y="4153427"/>
              <a:ext cx="247634" cy="752580"/>
            </a:xfrm>
            <a:prstGeom prst="rect">
              <a:avLst/>
            </a:prstGeom>
          </p:spPr>
        </p:pic>
        <p:pic>
          <p:nvPicPr>
            <p:cNvPr id="100" name="Рисунок 99">
              <a:extLst>
                <a:ext uri="{FF2B5EF4-FFF2-40B4-BE49-F238E27FC236}">
                  <a16:creationId xmlns:a16="http://schemas.microsoft.com/office/drawing/2014/main" id="{948A64AF-E793-4645-9DA1-B577F5DC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4884" flipH="1">
              <a:off x="5404204" y="3949242"/>
              <a:ext cx="247634" cy="752580"/>
            </a:xfrm>
            <a:prstGeom prst="rect">
              <a:avLst/>
            </a:prstGeom>
          </p:spPr>
        </p:pic>
        <p:pic>
          <p:nvPicPr>
            <p:cNvPr id="102" name="Рисунок 101">
              <a:extLst>
                <a:ext uri="{FF2B5EF4-FFF2-40B4-BE49-F238E27FC236}">
                  <a16:creationId xmlns:a16="http://schemas.microsoft.com/office/drawing/2014/main" id="{CCF7B5DC-7DBB-48F5-8AFB-BCACB29D2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4246" flipH="1">
              <a:off x="5757096" y="3598711"/>
              <a:ext cx="476217" cy="504895"/>
            </a:xfrm>
            <a:prstGeom prst="rect">
              <a:avLst/>
            </a:prstGeom>
          </p:spPr>
        </p:pic>
      </p:grp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ACAD5B14-C864-4257-B3E0-7434A099C71E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C596DDC4-1131-41B4-9628-24C8D3C92E10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>
            <a:hlinkClick r:id="rId16" action="ppaction://hlinksldjump"/>
            <a:extLst>
              <a:ext uri="{FF2B5EF4-FFF2-40B4-BE49-F238E27FC236}">
                <a16:creationId xmlns:a16="http://schemas.microsoft.com/office/drawing/2014/main" id="{6F657EFD-6317-4D0A-BBCD-B49EE08E02DC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grpSp>
        <p:nvGrpSpPr>
          <p:cNvPr id="112" name="Группа 111">
            <a:extLst>
              <a:ext uri="{FF2B5EF4-FFF2-40B4-BE49-F238E27FC236}">
                <a16:creationId xmlns:a16="http://schemas.microsoft.com/office/drawing/2014/main" id="{95378E8B-A8C8-4084-B335-AADA9DB00AFD}"/>
              </a:ext>
            </a:extLst>
          </p:cNvPr>
          <p:cNvGrpSpPr/>
          <p:nvPr/>
        </p:nvGrpSpPr>
        <p:grpSpPr>
          <a:xfrm flipH="1">
            <a:off x="2433662" y="1309558"/>
            <a:ext cx="3326717" cy="1409653"/>
            <a:chOff x="6559038" y="-1705664"/>
            <a:chExt cx="3216869" cy="1409653"/>
          </a:xfrm>
        </p:grpSpPr>
        <p:sp>
          <p:nvSpPr>
            <p:cNvPr id="113" name="Полилиния: фигура 112">
              <a:extLst>
                <a:ext uri="{FF2B5EF4-FFF2-40B4-BE49-F238E27FC236}">
                  <a16:creationId xmlns:a16="http://schemas.microsoft.com/office/drawing/2014/main" id="{AE3F6FE8-CBF4-418C-96EA-81304EDE3B13}"/>
                </a:ext>
              </a:extLst>
            </p:cNvPr>
            <p:cNvSpPr/>
            <p:nvPr/>
          </p:nvSpPr>
          <p:spPr>
            <a:xfrm rot="18456930" flipH="1" flipV="1">
              <a:off x="8763262" y="-1308656"/>
              <a:ext cx="492581" cy="1532709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4" name="Прямоугольник: скругленные углы 113">
              <a:extLst>
                <a:ext uri="{FF2B5EF4-FFF2-40B4-BE49-F238E27FC236}">
                  <a16:creationId xmlns:a16="http://schemas.microsoft.com/office/drawing/2014/main" id="{079FDAB9-70C2-41F1-B646-AFD379A91F36}"/>
                </a:ext>
              </a:extLst>
            </p:cNvPr>
            <p:cNvSpPr/>
            <p:nvPr/>
          </p:nvSpPr>
          <p:spPr>
            <a:xfrm>
              <a:off x="6559038" y="-1705664"/>
              <a:ext cx="2476467" cy="14001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Ага спасибо. Можешь идти.</a:t>
              </a:r>
            </a:p>
          </p:txBody>
        </p:sp>
      </p:grpSp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8B81901A-0365-4CBA-843E-3BC292C5CFB5}"/>
              </a:ext>
            </a:extLst>
          </p:cNvPr>
          <p:cNvSpPr/>
          <p:nvPr/>
        </p:nvSpPr>
        <p:spPr>
          <a:xfrm>
            <a:off x="3918700" y="3669067"/>
            <a:ext cx="45781" cy="5069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Прямоугольник 108">
            <a:extLst>
              <a:ext uri="{FF2B5EF4-FFF2-40B4-BE49-F238E27FC236}">
                <a16:creationId xmlns:a16="http://schemas.microsoft.com/office/drawing/2014/main" id="{84080BB6-62E7-4847-9E36-843F5770E349}"/>
              </a:ext>
            </a:extLst>
          </p:cNvPr>
          <p:cNvSpPr/>
          <p:nvPr/>
        </p:nvSpPr>
        <p:spPr>
          <a:xfrm>
            <a:off x="3727385" y="3669067"/>
            <a:ext cx="45781" cy="50690"/>
          </a:xfrm>
          <a:prstGeom prst="rect">
            <a:avLst/>
          </a:prstGeom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21AC7573-6B3A-4BED-91FB-35AC4177E4C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903" y="4201364"/>
            <a:ext cx="269711" cy="348465"/>
          </a:xfrm>
          <a:prstGeom prst="rect">
            <a:avLst/>
          </a:prstGeom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79298439-DE91-4BC6-8B69-F25DFED94A5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061" y="4198050"/>
            <a:ext cx="269711" cy="348465"/>
          </a:xfrm>
          <a:prstGeom prst="rect">
            <a:avLst/>
          </a:prstGeom>
        </p:spPr>
      </p:pic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8E3D91CF-F264-4328-8443-C25FF60570D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055" y="4210649"/>
            <a:ext cx="269711" cy="348465"/>
          </a:xfrm>
          <a:prstGeom prst="rect">
            <a:avLst/>
          </a:prstGeom>
        </p:spPr>
      </p:pic>
      <p:pic>
        <p:nvPicPr>
          <p:cNvPr id="116" name="Рисунок 115">
            <a:extLst>
              <a:ext uri="{FF2B5EF4-FFF2-40B4-BE49-F238E27FC236}">
                <a16:creationId xmlns:a16="http://schemas.microsoft.com/office/drawing/2014/main" id="{E3E8ADB0-A176-4FE6-8F33-E0EA4972B84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257" y="4194736"/>
            <a:ext cx="269711" cy="348465"/>
          </a:xfrm>
          <a:prstGeom prst="rect">
            <a:avLst/>
          </a:prstGeom>
        </p:spPr>
      </p:pic>
      <p:pic>
        <p:nvPicPr>
          <p:cNvPr id="117" name="Рисунок 116">
            <a:extLst>
              <a:ext uri="{FF2B5EF4-FFF2-40B4-BE49-F238E27FC236}">
                <a16:creationId xmlns:a16="http://schemas.microsoft.com/office/drawing/2014/main" id="{C9D1C3E2-7E99-4FB5-89C7-9168E209F2E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952" y="4224349"/>
            <a:ext cx="269711" cy="34846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B79A3C60-5CD2-4FCE-BDD5-4EC7FB5B98D4}"/>
              </a:ext>
            </a:extLst>
          </p:cNvPr>
          <p:cNvSpPr txBox="1"/>
          <p:nvPr/>
        </p:nvSpPr>
        <p:spPr>
          <a:xfrm>
            <a:off x="2941714" y="2854674"/>
            <a:ext cx="1702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#@!*^$^#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617864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91 0.00232 L -0.03151 -0.12731 C -0.03815 -0.15625 -0.04818 -0.17129 -0.05872 -0.17129 C -0.0707 -0.17129 -0.08047 -0.15625 -0.08698 -0.12731 L -0.11901 0.00232 " pathEditMode="relative" rAng="0" ptsTypes="AAAAA">
                                      <p:cBhvr>
                                        <p:cTn id="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3" y="-86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2.59259E-6 L -0.03242 -0.12963 C -0.03906 -0.15856 -0.04909 -0.17361 -0.05964 -0.17361 C -0.07161 -0.17361 -0.08138 -0.15856 -0.08789 -0.12963 L -0.11992 -2.59259E-6 " pathEditMode="relative" rAng="0" ptsTypes="AAAAA">
                                      <p:cBhvr>
                                        <p:cTn id="8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3" y="-868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-0.03242 -0.12963 C -0.03906 -0.15856 -0.04908 -0.17361 -0.05963 -0.17361 C -0.07161 -0.17361 -0.08138 -0.15856 -0.08789 -0.12963 L -0.11992 -1.85185E-6 " pathEditMode="relative" rAng="0" ptsTypes="AAAAA">
                                      <p:cBhvr>
                                        <p:cTn id="1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3" y="-868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-0.03242 -0.12963 C -0.03906 -0.15857 -0.04908 -0.17361 -0.05963 -0.17361 C -0.07161 -0.17361 -0.08138 -0.15857 -0.08789 -0.12963 L -0.11992 2.96296E-6 " pathEditMode="relative" rAng="0" ptsTypes="AAAAA">
                                      <p:cBhvr>
                                        <p:cTn id="1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3" y="-868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4.81481E-6 L -0.03243 -0.12963 C -0.03907 -0.15857 -0.04909 -0.17362 -0.05964 -0.17362 C -0.07162 -0.17362 -0.08138 -0.15857 -0.08789 -0.12963 L -0.11993 4.81481E-6 " pathEditMode="relative" rAng="0" ptsTypes="AAAAA">
                                      <p:cBhvr>
                                        <p:cTn id="1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3" y="-8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0" y="-186594"/>
            <a:ext cx="12221474" cy="603326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E8F1F2-1204-4879-BC10-9FFBD19BA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49" y="1630156"/>
            <a:ext cx="4482854" cy="42165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3" y="1825635"/>
            <a:ext cx="4558081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5CFEAA49-01A6-49F9-9C4E-18B340186C86}"/>
              </a:ext>
            </a:extLst>
          </p:cNvPr>
          <p:cNvGrpSpPr/>
          <p:nvPr/>
        </p:nvGrpSpPr>
        <p:grpSpPr>
          <a:xfrm>
            <a:off x="-432821" y="2015050"/>
            <a:ext cx="850233" cy="3389603"/>
            <a:chOff x="12016306" y="2141687"/>
            <a:chExt cx="850233" cy="3262966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7D154D45-E2CD-42A9-BDE4-8EE408255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4CEDF2BA-183D-4219-9BD9-0C214B78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0F3B1C09-EA71-49A9-8CF2-B1BB9A0EF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0DE524B4-5928-4030-B6D4-63F47F5B5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65C844D4-B734-4A9B-87C7-C8E6D72344AE}"/>
              </a:ext>
            </a:extLst>
          </p:cNvPr>
          <p:cNvSpPr/>
          <p:nvPr/>
        </p:nvSpPr>
        <p:spPr>
          <a:xfrm>
            <a:off x="3710015" y="2693593"/>
            <a:ext cx="1187540" cy="118976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BEABD7DB-B4E7-431E-A445-2D7EF494D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0" y="1203725"/>
            <a:ext cx="848411" cy="908165"/>
          </a:xfrm>
          <a:prstGeom prst="rect">
            <a:avLst/>
          </a:prstGeom>
        </p:spPr>
      </p:pic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00DFBA5D-0713-45E7-AF52-EAADC4523E99}"/>
              </a:ext>
            </a:extLst>
          </p:cNvPr>
          <p:cNvGrpSpPr/>
          <p:nvPr/>
        </p:nvGrpSpPr>
        <p:grpSpPr>
          <a:xfrm>
            <a:off x="10189524" y="4068223"/>
            <a:ext cx="1289694" cy="1362893"/>
            <a:chOff x="4853312" y="4068223"/>
            <a:chExt cx="1289694" cy="1362893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57041CB1-018F-4852-B81F-76DBD6D73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DBA82287-15A1-45F7-A2C3-F9FEED59C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6FFA1AAA-A492-4820-9673-3885FCACAFFD}"/>
              </a:ext>
            </a:extLst>
          </p:cNvPr>
          <p:cNvGrpSpPr/>
          <p:nvPr/>
        </p:nvGrpSpPr>
        <p:grpSpPr>
          <a:xfrm>
            <a:off x="8643851" y="4068222"/>
            <a:ext cx="1289694" cy="1362893"/>
            <a:chOff x="4853312" y="4068223"/>
            <a:chExt cx="1289694" cy="1362893"/>
          </a:xfrm>
        </p:grpSpPr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8B6638EA-EB74-46D3-B079-F0CF310D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9F5A5E1D-B02F-4974-BAAA-5D8D69310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D58A54FB-3E29-4711-A186-D5A0467DF4F3}"/>
              </a:ext>
            </a:extLst>
          </p:cNvPr>
          <p:cNvGrpSpPr/>
          <p:nvPr/>
        </p:nvGrpSpPr>
        <p:grpSpPr>
          <a:xfrm>
            <a:off x="7058922" y="4099995"/>
            <a:ext cx="1289694" cy="1362893"/>
            <a:chOff x="4853312" y="4068223"/>
            <a:chExt cx="1289694" cy="1362893"/>
          </a:xfrm>
        </p:grpSpPr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0F4F94D4-A0BE-4BFC-8EE0-0D3B9A79C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95C8FF46-64D2-4885-83ED-6A38380D4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1C5D09E-D2F0-4D74-88C9-9F376B387BA5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528" y="4287789"/>
            <a:ext cx="618489" cy="61848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97505CA-FC36-46D8-9E5E-9C988C22CD5D}"/>
              </a:ext>
            </a:extLst>
          </p:cNvPr>
          <p:cNvSpPr txBox="1"/>
          <p:nvPr/>
        </p:nvSpPr>
        <p:spPr>
          <a:xfrm>
            <a:off x="10148333" y="3902872"/>
            <a:ext cx="1350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Слайм</a:t>
            </a:r>
            <a:endParaRPr lang="ru-RU" sz="1400" dirty="0">
              <a:solidFill>
                <a:schemeClr val="bg1"/>
              </a:solidFill>
            </a:endParaRPr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D12C4540-B4C4-4A8B-840D-B873A554ACA3}"/>
              </a:ext>
            </a:extLst>
          </p:cNvPr>
          <p:cNvGrpSpPr/>
          <p:nvPr/>
        </p:nvGrpSpPr>
        <p:grpSpPr>
          <a:xfrm>
            <a:off x="5165053" y="4074729"/>
            <a:ext cx="1289694" cy="1362893"/>
            <a:chOff x="4853312" y="4068223"/>
            <a:chExt cx="1289694" cy="1362893"/>
          </a:xfrm>
        </p:grpSpPr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B3BD1CB2-0F39-441A-9E75-2201C6322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1A205EF8-CD24-4466-A4AC-4694FFB6F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010F2364-4D45-471C-86F4-65B87452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79" y="4529456"/>
            <a:ext cx="1542777" cy="908165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EE6C4E60-424C-4AAD-8A22-7FDE52A76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37" y="4529456"/>
            <a:ext cx="1542777" cy="908166"/>
          </a:xfrm>
          <a:prstGeom prst="rect">
            <a:avLst/>
          </a:prstGeom>
        </p:spPr>
      </p:pic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7C8B3155-6471-4FC2-A362-D34705BD6C5C}"/>
              </a:ext>
            </a:extLst>
          </p:cNvPr>
          <p:cNvGrpSpPr/>
          <p:nvPr/>
        </p:nvGrpSpPr>
        <p:grpSpPr>
          <a:xfrm>
            <a:off x="1515625" y="2524585"/>
            <a:ext cx="964492" cy="2018556"/>
            <a:chOff x="1703742" y="3429000"/>
            <a:chExt cx="976971" cy="2000484"/>
          </a:xfrm>
        </p:grpSpPr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F7FFDEBF-168E-45C6-AC14-ADDB4086F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D43A1460-D44C-4B61-B1A8-9706A4DDC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1F7F83CE-55B9-4D2A-8527-F1EBA2E9E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929445ED-9A6E-4148-B08C-6A6BF6EDA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11598E9-0CAF-40D0-86AF-0E84DFE881BF}"/>
              </a:ext>
            </a:extLst>
          </p:cNvPr>
          <p:cNvSpPr txBox="1"/>
          <p:nvPr/>
        </p:nvSpPr>
        <p:spPr>
          <a:xfrm>
            <a:off x="1187354" y="2015050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42" name="Объект 41">
            <a:extLst>
              <a:ext uri="{FF2B5EF4-FFF2-40B4-BE49-F238E27FC236}">
                <a16:creationId xmlns:a16="http://schemas.microsoft.com/office/drawing/2014/main" id="{27966CEC-AC2B-4804-80EC-89AE8C781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17" b="99000" l="1167" r="99417">
                        <a14:foregroundMark x1="2250" y1="3167" x2="2250" y2="26833"/>
                        <a14:foregroundMark x1="2250" y1="27250" x2="2417" y2="36083"/>
                        <a14:foregroundMark x1="15833" y1="21750" x2="15833" y2="21750"/>
                        <a14:foregroundMark x1="22250" y1="15417" x2="22250" y2="15417"/>
                        <a14:foregroundMark x1="65667" y1="84583" x2="83667" y2="65500"/>
                        <a14:foregroundMark x1="39167" y1="73333" x2="51750" y2="59917"/>
                        <a14:foregroundMark x1="60583" y1="27750" x2="60583" y2="27750"/>
                        <a14:foregroundMark x1="51750" y1="34250" x2="51750" y2="34250"/>
                        <a14:foregroundMark x1="47500" y1="39417" x2="47500" y2="39417"/>
                        <a14:foregroundMark x1="41333" y1="47333" x2="41333" y2="47333"/>
                        <a14:foregroundMark x1="40417" y1="17000" x2="40417" y2="17000"/>
                        <a14:foregroundMark x1="46750" y1="8167" x2="46750" y2="8167"/>
                        <a14:foregroundMark x1="15500" y1="47167" x2="15500" y2="47167"/>
                        <a14:foregroundMark x1="10917" y1="52833" x2="10917" y2="52833"/>
                        <a14:foregroundMark x1="9667" y1="54417" x2="9667" y2="54417"/>
                        <a14:foregroundMark x1="10583" y1="77583" x2="10583" y2="77583"/>
                        <a14:foregroundMark x1="3667" y1="72917" x2="3667" y2="72917"/>
                        <a14:foregroundMark x1="79083" y1="33583" x2="79083" y2="33583"/>
                        <a14:foregroundMark x1="84167" y1="28667" x2="84167" y2="28667"/>
                        <a14:foregroundMark x1="84917" y1="28083" x2="91417" y2="20167"/>
                        <a14:foregroundMark x1="56678" y1="29743" x2="59167" y2="26167"/>
                        <a14:foregroundMark x1="51917" y1="36583" x2="55417" y2="31555"/>
                        <a14:foregroundMark x1="13917" y1="23500" x2="21167" y2="16250"/>
                        <a14:foregroundMark x1="2583" y1="71333" x2="2583" y2="71333"/>
                        <a14:foregroundMark x1="2833" y1="60417" x2="3000" y2="46667"/>
                        <a14:foregroundMark x1="97083" y1="54083" x2="97083" y2="40667"/>
                        <a14:foregroundMark x1="97083" y1="40667" x2="96750" y2="39917"/>
                        <a14:foregroundMark x1="51167" y1="60750" x2="53667" y2="59500"/>
                        <a14:foregroundMark x1="7750" y1="29333" x2="10417" y2="29167"/>
                        <a14:foregroundMark x1="9167" y1="54083" x2="16917" y2="45417"/>
                        <a14:foregroundMark x1="86500" y1="67500" x2="84417" y2="65167"/>
                        <a14:foregroundMark x1="44177" y1="42080" x2="46250" y2="39583"/>
                        <a14:foregroundMark x1="39333" y1="47917" x2="42198" y2="44466"/>
                        <a14:foregroundMark x1="43917" y1="10853" x2="45000" y2="9417"/>
                        <a14:foregroundMark x1="40917" y1="14833" x2="42173" y2="13167"/>
                        <a14:foregroundMark x1="20083" y1="17333" x2="22583" y2="13250"/>
                        <a14:foregroundMark x1="3500" y1="3417" x2="16000" y2="3750"/>
                        <a14:foregroundMark x1="97667" y1="54417" x2="96917" y2="43500"/>
                        <a14:foregroundMark x1="77500" y1="33583" x2="78167" y2="35000"/>
                        <a14:foregroundMark x1="3000" y1="72250" x2="3833" y2="72917"/>
                        <a14:foregroundMark x1="1167" y1="71583" x2="3833" y2="72750"/>
                        <a14:foregroundMark x1="7917" y1="77333" x2="11250" y2="78750"/>
                        <a14:foregroundMark x1="3500" y1="82833" x2="3417" y2="97417"/>
                        <a14:foregroundMark x1="3417" y1="97417" x2="5833" y2="97500"/>
                        <a14:foregroundMark x1="5417" y1="96833" x2="19750" y2="97250"/>
                        <a14:foregroundMark x1="19750" y1="97250" x2="32833" y2="96167"/>
                        <a14:foregroundMark x1="32833" y1="96167" x2="35500" y2="96833"/>
                        <a14:foregroundMark x1="53333" y1="96583" x2="59167" y2="98417"/>
                        <a14:foregroundMark x1="52583" y1="97667" x2="52917" y2="97667"/>
                        <a14:foregroundMark x1="57917" y1="99083" x2="60000" y2="98917"/>
                        <a14:foregroundMark x1="51750" y1="98000" x2="61750" y2="97333"/>
                        <a14:foregroundMark x1="69583" y1="96583" x2="88000" y2="96417"/>
                        <a14:foregroundMark x1="88000" y1="96417" x2="99417" y2="96417"/>
                        <a14:foregroundMark x1="80500" y1="95417" x2="83500" y2="94500"/>
                        <a14:foregroundMark x1="96917" y1="98583" x2="97250" y2="71750"/>
                        <a14:foregroundMark x1="97250" y1="91833" x2="96917" y2="89000"/>
                        <a14:foregroundMark x1="77833" y1="35333" x2="77000" y2="34833"/>
                        <a14:foregroundMark x1="96000" y1="29833" x2="95833" y2="20833"/>
                        <a14:foregroundMark x1="96917" y1="11333" x2="96000" y2="917"/>
                        <a14:foregroundMark x1="46917" y1="10250" x2="46917" y2="10250"/>
                        <a14:foregroundMark x1="46917" y1="10250" x2="45333" y2="9750"/>
                        <a14:foregroundMark x1="43167" y1="13083" x2="43167" y2="13083"/>
                        <a14:foregroundMark x1="43500" y1="12750" x2="43500" y2="12750"/>
                        <a14:foregroundMark x1="43750" y1="12583" x2="43333" y2="12833"/>
                        <a14:foregroundMark x1="56417" y1="31167" x2="55833" y2="31583"/>
                        <a14:foregroundMark x1="43917" y1="43750" x2="43333" y2="43917"/>
                        <a14:foregroundMark x1="27583" y1="4250" x2="43083" y2="3417"/>
                        <a14:foregroundMark x1="28250" y1="3000" x2="36750" y2="1500"/>
                        <a14:foregroundMark x1="41833" y1="2000" x2="41833" y2="2000"/>
                        <a14:foregroundMark x1="43917" y1="2000" x2="50250" y2="2000"/>
                        <a14:foregroundMark x1="58750" y1="2000" x2="59750" y2="1833"/>
                        <a14:foregroundMark x1="50500" y1="2917" x2="72000" y2="3250"/>
                        <a14:foregroundMark x1="72750" y1="3250" x2="73750" y2="3250"/>
                        <a14:foregroundMark x1="71500" y1="3917" x2="88417" y2="3167"/>
                        <a14:foregroundMark x1="88417" y1="3167" x2="90083" y2="3167"/>
                        <a14:foregroundMark x1="91167" y1="3167" x2="92333" y2="3167"/>
                        <a14:backgroundMark x1="26667" y1="76500" x2="29833" y2="59917"/>
                        <a14:backgroundMark x1="29833" y1="59917" x2="29833" y2="59917"/>
                        <a14:backgroundMark x1="27333" y1="44917" x2="29250" y2="36083"/>
                        <a14:backgroundMark x1="29500" y1="56500" x2="25750" y2="80250"/>
                        <a14:backgroundMark x1="25750" y1="80250" x2="28417" y2="71167"/>
                        <a14:backgroundMark x1="28750" y1="65000" x2="28750" y2="50167"/>
                        <a14:backgroundMark x1="28750" y1="50167" x2="28750" y2="50167"/>
                        <a14:backgroundMark x1="28750" y1="47667" x2="27667" y2="81250"/>
                        <a14:backgroundMark x1="27167" y1="74917" x2="24583" y2="63833"/>
                        <a14:backgroundMark x1="24583" y1="63833" x2="27000" y2="55333"/>
                        <a14:backgroundMark x1="29250" y1="55667" x2="27500" y2="59167"/>
                        <a14:backgroundMark x1="37583" y1="55083" x2="42000" y2="57083"/>
                        <a14:backgroundMark x1="33333" y1="61667" x2="41333" y2="56500"/>
                        <a14:backgroundMark x1="27500" y1="66583" x2="39000" y2="61583"/>
                        <a14:backgroundMark x1="39000" y1="61583" x2="37583" y2="62500"/>
                        <a14:backgroundMark x1="22917" y1="68583" x2="9500" y2="65667"/>
                        <a14:backgroundMark x1="9500" y1="65667" x2="2583" y2="66083"/>
                        <a14:backgroundMark x1="2583" y1="66083" x2="14083" y2="64500"/>
                        <a14:backgroundMark x1="14083" y1="64500" x2="14083" y2="64500"/>
                        <a14:backgroundMark x1="1167" y1="77917" x2="1167" y2="77917"/>
                        <a14:backgroundMark x1="1417" y1="79667" x2="3833" y2="78250"/>
                        <a14:backgroundMark x1="18667" y1="83000" x2="18833" y2="76000"/>
                        <a14:backgroundMark x1="21500" y1="71750" x2="18500" y2="81583"/>
                        <a14:backgroundMark x1="24500" y1="76833" x2="19417" y2="83583"/>
                        <a14:backgroundMark x1="8833" y1="88333" x2="9500" y2="86000"/>
                        <a14:backgroundMark x1="8833" y1="85833" x2="15667" y2="85500"/>
                        <a14:backgroundMark x1="13000" y1="86417" x2="30917" y2="86917"/>
                        <a14:backgroundMark x1="30917" y1="86917" x2="17667" y2="88833"/>
                        <a14:backgroundMark x1="16583" y1="88833" x2="41750" y2="87167"/>
                        <a14:backgroundMark x1="41750" y1="87167" x2="25750" y2="89000"/>
                        <a14:backgroundMark x1="26250" y1="89417" x2="50917" y2="79500"/>
                        <a14:backgroundMark x1="50917" y1="79500" x2="51000" y2="72083"/>
                        <a14:backgroundMark x1="51917" y1="72083" x2="48167" y2="76167"/>
                        <a14:backgroundMark x1="43583" y1="87083" x2="45333" y2="85333"/>
                        <a14:backgroundMark x1="40917" y1="92167" x2="47083" y2="83167"/>
                        <a14:backgroundMark x1="44667" y1="99083" x2="50667" y2="83000"/>
                        <a14:backgroundMark x1="48000" y1="89417" x2="60333" y2="89667"/>
                        <a14:backgroundMark x1="60333" y1="89667" x2="50250" y2="82250"/>
                        <a14:backgroundMark x1="50250" y1="82250" x2="63000" y2="66917"/>
                        <a14:backgroundMark x1="63333" y1="66583" x2="64083" y2="65750"/>
                        <a14:backgroundMark x1="63750" y1="95583" x2="79083" y2="89500"/>
                        <a14:backgroundMark x1="79083" y1="89500" x2="84167" y2="89000"/>
                        <a14:backgroundMark x1="86333" y1="82500" x2="89000" y2="93583"/>
                        <a14:backgroundMark x1="89000" y1="93583" x2="88833" y2="91333"/>
                        <a14:backgroundMark x1="89333" y1="86167" x2="88583" y2="77917"/>
                        <a14:backgroundMark x1="89167" y1="77917" x2="92000" y2="74917"/>
                        <a14:backgroundMark x1="86000" y1="77000" x2="88083" y2="71917"/>
                        <a14:backgroundMark x1="41583" y1="42500" x2="43587" y2="43325"/>
                        <a14:backgroundMark x1="41583" y1="40833" x2="43500" y2="43583"/>
                        <a14:backgroundMark x1="42000" y1="42917" x2="42830" y2="43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16" y="2703524"/>
            <a:ext cx="1190180" cy="1189767"/>
          </a:xfr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7E317021-6207-4C5B-A332-4ED6A070A7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762" flipH="1">
            <a:off x="8586207" y="4057520"/>
            <a:ext cx="485742" cy="1514686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2BE52131-DA84-44A9-937F-CB9D893FD6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32246" y="4168473"/>
            <a:ext cx="247634" cy="75258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3B57222C-3075-4EDB-84DA-07669B9D71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884" flipH="1">
            <a:off x="8529363" y="3964288"/>
            <a:ext cx="247634" cy="752580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406ECEF3-3E57-404E-9956-253F1A3EB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4672">
            <a:off x="8854458" y="3614429"/>
            <a:ext cx="517729" cy="53699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C699DFE-7336-4D4A-B3E7-780919BC884E}"/>
              </a:ext>
            </a:extLst>
          </p:cNvPr>
          <p:cNvSpPr txBox="1"/>
          <p:nvPr/>
        </p:nvSpPr>
        <p:spPr>
          <a:xfrm>
            <a:off x="8410575" y="3045415"/>
            <a:ext cx="1350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Proto07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106" name="Прямоугольник 105">
            <a:extLst>
              <a:ext uri="{FF2B5EF4-FFF2-40B4-BE49-F238E27FC236}">
                <a16:creationId xmlns:a16="http://schemas.microsoft.com/office/drawing/2014/main" id="{ACAD5B14-C864-4257-B3E0-7434A099C71E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7" name="Прямоугольник 106">
            <a:extLst>
              <a:ext uri="{FF2B5EF4-FFF2-40B4-BE49-F238E27FC236}">
                <a16:creationId xmlns:a16="http://schemas.microsoft.com/office/drawing/2014/main" id="{C596DDC4-1131-41B4-9628-24C8D3C92E10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8" name="Прямоугольник 107">
            <a:hlinkClick r:id="rId12" action="ppaction://hlinksldjump"/>
            <a:extLst>
              <a:ext uri="{FF2B5EF4-FFF2-40B4-BE49-F238E27FC236}">
                <a16:creationId xmlns:a16="http://schemas.microsoft.com/office/drawing/2014/main" id="{6F657EFD-6317-4D0A-BBCD-B49EE08E02DC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  <p:grpSp>
        <p:nvGrpSpPr>
          <p:cNvPr id="112" name="Группа 111">
            <a:extLst>
              <a:ext uri="{FF2B5EF4-FFF2-40B4-BE49-F238E27FC236}">
                <a16:creationId xmlns:a16="http://schemas.microsoft.com/office/drawing/2014/main" id="{95378E8B-A8C8-4084-B335-AADA9DB00AFD}"/>
              </a:ext>
            </a:extLst>
          </p:cNvPr>
          <p:cNvGrpSpPr/>
          <p:nvPr/>
        </p:nvGrpSpPr>
        <p:grpSpPr>
          <a:xfrm flipH="1">
            <a:off x="2433662" y="1309558"/>
            <a:ext cx="3326717" cy="1409653"/>
            <a:chOff x="6559038" y="-1705664"/>
            <a:chExt cx="3216869" cy="1409653"/>
          </a:xfrm>
        </p:grpSpPr>
        <p:sp>
          <p:nvSpPr>
            <p:cNvPr id="113" name="Полилиния: фигура 112">
              <a:extLst>
                <a:ext uri="{FF2B5EF4-FFF2-40B4-BE49-F238E27FC236}">
                  <a16:creationId xmlns:a16="http://schemas.microsoft.com/office/drawing/2014/main" id="{AE3F6FE8-CBF4-418C-96EA-81304EDE3B13}"/>
                </a:ext>
              </a:extLst>
            </p:cNvPr>
            <p:cNvSpPr/>
            <p:nvPr/>
          </p:nvSpPr>
          <p:spPr>
            <a:xfrm rot="18456930" flipH="1" flipV="1">
              <a:off x="8763262" y="-1308656"/>
              <a:ext cx="492581" cy="1532709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14" name="Прямоугольник: скругленные углы 113">
              <a:extLst>
                <a:ext uri="{FF2B5EF4-FFF2-40B4-BE49-F238E27FC236}">
                  <a16:creationId xmlns:a16="http://schemas.microsoft.com/office/drawing/2014/main" id="{079FDAB9-70C2-41F1-B646-AFD379A91F36}"/>
                </a:ext>
              </a:extLst>
            </p:cNvPr>
            <p:cNvSpPr/>
            <p:nvPr/>
          </p:nvSpPr>
          <p:spPr>
            <a:xfrm>
              <a:off x="6559038" y="-1705664"/>
              <a:ext cx="2476467" cy="14001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О! красавчик! И завтра идешь в дорогу не забывай…</a:t>
              </a:r>
            </a:p>
          </p:txBody>
        </p:sp>
      </p:grp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94BE490B-0563-4D77-8AFF-5D2471FD2109}"/>
              </a:ext>
            </a:extLst>
          </p:cNvPr>
          <p:cNvGrpSpPr/>
          <p:nvPr/>
        </p:nvGrpSpPr>
        <p:grpSpPr>
          <a:xfrm>
            <a:off x="3519834" y="3429000"/>
            <a:ext cx="976971" cy="2000484"/>
            <a:chOff x="1703742" y="3429000"/>
            <a:chExt cx="976971" cy="2000484"/>
          </a:xfrm>
        </p:grpSpPr>
        <p:pic>
          <p:nvPicPr>
            <p:cNvPr id="119" name="Рисунок 118">
              <a:extLst>
                <a:ext uri="{FF2B5EF4-FFF2-40B4-BE49-F238E27FC236}">
                  <a16:creationId xmlns:a16="http://schemas.microsoft.com/office/drawing/2014/main" id="{730908E2-CF1E-4B3E-A5D2-E255F90CE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120" name="Рисунок 119">
              <a:extLst>
                <a:ext uri="{FF2B5EF4-FFF2-40B4-BE49-F238E27FC236}">
                  <a16:creationId xmlns:a16="http://schemas.microsoft.com/office/drawing/2014/main" id="{1A385F81-706A-4272-9738-C45E6D545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121" name="Рисунок 120">
              <a:extLst>
                <a:ext uri="{FF2B5EF4-FFF2-40B4-BE49-F238E27FC236}">
                  <a16:creationId xmlns:a16="http://schemas.microsoft.com/office/drawing/2014/main" id="{0202A7CC-6DC4-4C82-AAD3-F29FCB7F6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122" name="Рисунок 121">
              <a:extLst>
                <a:ext uri="{FF2B5EF4-FFF2-40B4-BE49-F238E27FC236}">
                  <a16:creationId xmlns:a16="http://schemas.microsoft.com/office/drawing/2014/main" id="{93B16421-AC64-4BA4-A6D1-82E59E839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pic>
        <p:nvPicPr>
          <p:cNvPr id="124" name="Рисунок 123">
            <a:extLst>
              <a:ext uri="{FF2B5EF4-FFF2-40B4-BE49-F238E27FC236}">
                <a16:creationId xmlns:a16="http://schemas.microsoft.com/office/drawing/2014/main" id="{393E783F-B662-4F26-BCBE-CAABCD4B46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34783" y1="55435" x2="34103" y2="54212"/>
                        <a14:foregroundMark x1="38315" y1="42799" x2="37636" y2="4198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171" y="3751574"/>
            <a:ext cx="1102053" cy="110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93875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81481E-6 L -0.03281 -0.09004 C -0.03959 -0.11018 -0.04974 -0.12106 -0.06055 -0.12106 C -0.07266 -0.12106 -0.08242 -0.11018 -0.0892 -0.09004 L -0.12188 -4.81481E-6 " pathEditMode="relative" rAng="0" ptsTypes="AAAAA">
                                      <p:cBhvr>
                                        <p:cTn id="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94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4BD468-311A-4F71-B45C-5C0E684D2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0" y="-186594"/>
            <a:ext cx="12221474" cy="6033269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E8F1F2-1204-4879-BC10-9FFBD19BA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49" y="1630156"/>
            <a:ext cx="4482854" cy="4216519"/>
          </a:xfrm>
          <a:prstGeom prst="rect">
            <a:avLst/>
          </a:prstGeom>
        </p:spPr>
      </p:pic>
      <p:sp>
        <p:nvSpPr>
          <p:cNvPr id="89" name="Прямоугольник: скругленные углы 88">
            <a:extLst>
              <a:ext uri="{FF2B5EF4-FFF2-40B4-BE49-F238E27FC236}">
                <a16:creationId xmlns:a16="http://schemas.microsoft.com/office/drawing/2014/main" id="{E8FA2BBA-CC2B-491D-9678-B902409F7DB6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hlinkClick r:id="rId5" action="ppaction://hlinksldjump"/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3" y="1825635"/>
            <a:ext cx="4558081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5CFEAA49-01A6-49F9-9C4E-18B340186C86}"/>
              </a:ext>
            </a:extLst>
          </p:cNvPr>
          <p:cNvGrpSpPr/>
          <p:nvPr/>
        </p:nvGrpSpPr>
        <p:grpSpPr>
          <a:xfrm>
            <a:off x="-432821" y="2015050"/>
            <a:ext cx="850233" cy="3389603"/>
            <a:chOff x="12016306" y="2141687"/>
            <a:chExt cx="850233" cy="3262966"/>
          </a:xfrm>
        </p:grpSpPr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7D154D45-E2CD-42A9-BDE4-8EE408255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8128" y="2141687"/>
              <a:ext cx="848411" cy="848411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4CEDF2BA-183D-4219-9BD9-0C214B7866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2932900"/>
              <a:ext cx="848411" cy="848411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0F3B1C09-EA71-49A9-8CF2-B1BB9A0EF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3744571"/>
              <a:ext cx="848411" cy="848411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0DE524B4-5928-4030-B6D4-63F47F5B5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16306" y="4556242"/>
              <a:ext cx="848411" cy="848411"/>
            </a:xfrm>
            <a:prstGeom prst="rect">
              <a:avLst/>
            </a:prstGeom>
          </p:spPr>
        </p:pic>
      </p:grpSp>
      <p:sp>
        <p:nvSpPr>
          <p:cNvPr id="70" name="Прямоугольник 69">
            <a:extLst>
              <a:ext uri="{FF2B5EF4-FFF2-40B4-BE49-F238E27FC236}">
                <a16:creationId xmlns:a16="http://schemas.microsoft.com/office/drawing/2014/main" id="{65C844D4-B734-4A9B-87C7-C8E6D72344AE}"/>
              </a:ext>
            </a:extLst>
          </p:cNvPr>
          <p:cNvSpPr/>
          <p:nvPr/>
        </p:nvSpPr>
        <p:spPr>
          <a:xfrm>
            <a:off x="3710015" y="2693593"/>
            <a:ext cx="1187540" cy="1189767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BEABD7DB-B4E7-431E-A445-2D7EF494D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0" y="1203725"/>
            <a:ext cx="848411" cy="908165"/>
          </a:xfrm>
          <a:prstGeom prst="rect">
            <a:avLst/>
          </a:prstGeom>
        </p:spPr>
      </p:pic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00DFBA5D-0713-45E7-AF52-EAADC4523E99}"/>
              </a:ext>
            </a:extLst>
          </p:cNvPr>
          <p:cNvGrpSpPr/>
          <p:nvPr/>
        </p:nvGrpSpPr>
        <p:grpSpPr>
          <a:xfrm>
            <a:off x="10189524" y="4068223"/>
            <a:ext cx="1289694" cy="1362893"/>
            <a:chOff x="4853312" y="4068223"/>
            <a:chExt cx="1289694" cy="1362893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57041CB1-018F-4852-B81F-76DBD6D73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DBA82287-15A1-45F7-A2C3-F9FEED59C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6FFA1AAA-A492-4820-9673-3885FCACAFFD}"/>
              </a:ext>
            </a:extLst>
          </p:cNvPr>
          <p:cNvGrpSpPr/>
          <p:nvPr/>
        </p:nvGrpSpPr>
        <p:grpSpPr>
          <a:xfrm>
            <a:off x="8643851" y="4068222"/>
            <a:ext cx="1289694" cy="1362893"/>
            <a:chOff x="4853312" y="4068223"/>
            <a:chExt cx="1289694" cy="1362893"/>
          </a:xfrm>
        </p:grpSpPr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8B6638EA-EB74-46D3-B079-F0CF310D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9F5A5E1D-B02F-4974-BAAA-5D8D69310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D58A54FB-3E29-4711-A186-D5A0467DF4F3}"/>
              </a:ext>
            </a:extLst>
          </p:cNvPr>
          <p:cNvGrpSpPr/>
          <p:nvPr/>
        </p:nvGrpSpPr>
        <p:grpSpPr>
          <a:xfrm>
            <a:off x="7058922" y="4099995"/>
            <a:ext cx="1289694" cy="1362893"/>
            <a:chOff x="4853312" y="4068223"/>
            <a:chExt cx="1289694" cy="1362893"/>
          </a:xfrm>
        </p:grpSpPr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0F4F94D4-A0BE-4BFC-8EE0-0D3B9A79C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95C8FF46-64D2-4885-83ED-6A38380D4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91C5D09E-D2F0-4D74-88C9-9F376B387BA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5528" y="4287789"/>
            <a:ext cx="618489" cy="618489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97505CA-FC36-46D8-9E5E-9C988C22CD5D}"/>
              </a:ext>
            </a:extLst>
          </p:cNvPr>
          <p:cNvSpPr txBox="1"/>
          <p:nvPr/>
        </p:nvSpPr>
        <p:spPr>
          <a:xfrm>
            <a:off x="10148333" y="3902872"/>
            <a:ext cx="1350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err="1">
                <a:solidFill>
                  <a:schemeClr val="bg1"/>
                </a:solidFill>
              </a:rPr>
              <a:t>Слайм</a:t>
            </a:r>
            <a:endParaRPr lang="ru-RU" sz="1400" dirty="0">
              <a:solidFill>
                <a:schemeClr val="bg1"/>
              </a:solidFill>
            </a:endParaRPr>
          </a:p>
        </p:txBody>
      </p: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D12C4540-B4C4-4A8B-840D-B873A554ACA3}"/>
              </a:ext>
            </a:extLst>
          </p:cNvPr>
          <p:cNvGrpSpPr/>
          <p:nvPr/>
        </p:nvGrpSpPr>
        <p:grpSpPr>
          <a:xfrm>
            <a:off x="5165053" y="4074729"/>
            <a:ext cx="1289694" cy="1362893"/>
            <a:chOff x="4853312" y="4068223"/>
            <a:chExt cx="1289694" cy="1362893"/>
          </a:xfrm>
        </p:grpSpPr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B3BD1CB2-0F39-441A-9E75-2201C6322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1A205EF8-CD24-4466-A4AC-4694FFB6F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010F2364-4D45-471C-86F4-65B8745247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779" y="4529456"/>
            <a:ext cx="1542777" cy="908165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EE6C4E60-424C-4AAD-8A22-7FDE52A76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337" y="4529456"/>
            <a:ext cx="1542777" cy="908166"/>
          </a:xfrm>
          <a:prstGeom prst="rect">
            <a:avLst/>
          </a:prstGeom>
        </p:spPr>
      </p:pic>
      <p:grpSp>
        <p:nvGrpSpPr>
          <p:cNvPr id="83" name="Группа 82">
            <a:extLst>
              <a:ext uri="{FF2B5EF4-FFF2-40B4-BE49-F238E27FC236}">
                <a16:creationId xmlns:a16="http://schemas.microsoft.com/office/drawing/2014/main" id="{7C8B3155-6471-4FC2-A362-D34705BD6C5C}"/>
              </a:ext>
            </a:extLst>
          </p:cNvPr>
          <p:cNvGrpSpPr/>
          <p:nvPr/>
        </p:nvGrpSpPr>
        <p:grpSpPr>
          <a:xfrm>
            <a:off x="1515625" y="2524585"/>
            <a:ext cx="964492" cy="2018556"/>
            <a:chOff x="1703742" y="3429000"/>
            <a:chExt cx="976971" cy="2000484"/>
          </a:xfrm>
        </p:grpSpPr>
        <p:pic>
          <p:nvPicPr>
            <p:cNvPr id="84" name="Рисунок 83">
              <a:extLst>
                <a:ext uri="{FF2B5EF4-FFF2-40B4-BE49-F238E27FC236}">
                  <a16:creationId xmlns:a16="http://schemas.microsoft.com/office/drawing/2014/main" id="{F7FFDEBF-168E-45C6-AC14-ADDB4086F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85" name="Рисунок 84">
              <a:extLst>
                <a:ext uri="{FF2B5EF4-FFF2-40B4-BE49-F238E27FC236}">
                  <a16:creationId xmlns:a16="http://schemas.microsoft.com/office/drawing/2014/main" id="{D43A1460-D44C-4B61-B1A8-9706A4DDC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86" name="Рисунок 85">
              <a:extLst>
                <a:ext uri="{FF2B5EF4-FFF2-40B4-BE49-F238E27FC236}">
                  <a16:creationId xmlns:a16="http://schemas.microsoft.com/office/drawing/2014/main" id="{1F7F83CE-55B9-4D2A-8527-F1EBA2E9E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87" name="Рисунок 86">
              <a:extLst>
                <a:ext uri="{FF2B5EF4-FFF2-40B4-BE49-F238E27FC236}">
                  <a16:creationId xmlns:a16="http://schemas.microsoft.com/office/drawing/2014/main" id="{929445ED-9A6E-4148-B08C-6A6BF6EDA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311598E9-0CAF-40D0-86AF-0E84DFE881BF}"/>
              </a:ext>
            </a:extLst>
          </p:cNvPr>
          <p:cNvSpPr txBox="1"/>
          <p:nvPr/>
        </p:nvSpPr>
        <p:spPr>
          <a:xfrm>
            <a:off x="1187354" y="2015050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42" name="Объект 41">
            <a:extLst>
              <a:ext uri="{FF2B5EF4-FFF2-40B4-BE49-F238E27FC236}">
                <a16:creationId xmlns:a16="http://schemas.microsoft.com/office/drawing/2014/main" id="{27966CEC-AC2B-4804-80EC-89AE8C7816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17" b="99000" l="1167" r="99417">
                        <a14:foregroundMark x1="2250" y1="3167" x2="2250" y2="26833"/>
                        <a14:foregroundMark x1="2250" y1="27250" x2="2417" y2="36083"/>
                        <a14:foregroundMark x1="15833" y1="21750" x2="15833" y2="21750"/>
                        <a14:foregroundMark x1="22250" y1="15417" x2="22250" y2="15417"/>
                        <a14:foregroundMark x1="65667" y1="84583" x2="83667" y2="65500"/>
                        <a14:foregroundMark x1="39167" y1="73333" x2="51750" y2="59917"/>
                        <a14:foregroundMark x1="60583" y1="27750" x2="60583" y2="27750"/>
                        <a14:foregroundMark x1="51750" y1="34250" x2="51750" y2="34250"/>
                        <a14:foregroundMark x1="47500" y1="39417" x2="47500" y2="39417"/>
                        <a14:foregroundMark x1="41333" y1="47333" x2="41333" y2="47333"/>
                        <a14:foregroundMark x1="40417" y1="17000" x2="40417" y2="17000"/>
                        <a14:foregroundMark x1="46750" y1="8167" x2="46750" y2="8167"/>
                        <a14:foregroundMark x1="15500" y1="47167" x2="15500" y2="47167"/>
                        <a14:foregroundMark x1="10917" y1="52833" x2="10917" y2="52833"/>
                        <a14:foregroundMark x1="9667" y1="54417" x2="9667" y2="54417"/>
                        <a14:foregroundMark x1="10583" y1="77583" x2="10583" y2="77583"/>
                        <a14:foregroundMark x1="3667" y1="72917" x2="3667" y2="72917"/>
                        <a14:foregroundMark x1="79083" y1="33583" x2="79083" y2="33583"/>
                        <a14:foregroundMark x1="84167" y1="28667" x2="84167" y2="28667"/>
                        <a14:foregroundMark x1="84917" y1="28083" x2="91417" y2="20167"/>
                        <a14:foregroundMark x1="56678" y1="29743" x2="59167" y2="26167"/>
                        <a14:foregroundMark x1="51917" y1="36583" x2="55417" y2="31555"/>
                        <a14:foregroundMark x1="13917" y1="23500" x2="21167" y2="16250"/>
                        <a14:foregroundMark x1="2583" y1="71333" x2="2583" y2="71333"/>
                        <a14:foregroundMark x1="2833" y1="60417" x2="3000" y2="46667"/>
                        <a14:foregroundMark x1="97083" y1="54083" x2="97083" y2="40667"/>
                        <a14:foregroundMark x1="97083" y1="40667" x2="96750" y2="39917"/>
                        <a14:foregroundMark x1="51167" y1="60750" x2="53667" y2="59500"/>
                        <a14:foregroundMark x1="7750" y1="29333" x2="10417" y2="29167"/>
                        <a14:foregroundMark x1="9167" y1="54083" x2="16917" y2="45417"/>
                        <a14:foregroundMark x1="86500" y1="67500" x2="84417" y2="65167"/>
                        <a14:foregroundMark x1="44177" y1="42080" x2="46250" y2="39583"/>
                        <a14:foregroundMark x1="39333" y1="47917" x2="42198" y2="44466"/>
                        <a14:foregroundMark x1="43917" y1="10853" x2="45000" y2="9417"/>
                        <a14:foregroundMark x1="40917" y1="14833" x2="42173" y2="13167"/>
                        <a14:foregroundMark x1="20083" y1="17333" x2="22583" y2="13250"/>
                        <a14:foregroundMark x1="3500" y1="3417" x2="16000" y2="3750"/>
                        <a14:foregroundMark x1="97667" y1="54417" x2="96917" y2="43500"/>
                        <a14:foregroundMark x1="77500" y1="33583" x2="78167" y2="35000"/>
                        <a14:foregroundMark x1="3000" y1="72250" x2="3833" y2="72917"/>
                        <a14:foregroundMark x1="1167" y1="71583" x2="3833" y2="72750"/>
                        <a14:foregroundMark x1="7917" y1="77333" x2="11250" y2="78750"/>
                        <a14:foregroundMark x1="3500" y1="82833" x2="3417" y2="97417"/>
                        <a14:foregroundMark x1="3417" y1="97417" x2="5833" y2="97500"/>
                        <a14:foregroundMark x1="5417" y1="96833" x2="19750" y2="97250"/>
                        <a14:foregroundMark x1="19750" y1="97250" x2="32833" y2="96167"/>
                        <a14:foregroundMark x1="32833" y1="96167" x2="35500" y2="96833"/>
                        <a14:foregroundMark x1="53333" y1="96583" x2="59167" y2="98417"/>
                        <a14:foregroundMark x1="52583" y1="97667" x2="52917" y2="97667"/>
                        <a14:foregroundMark x1="57917" y1="99083" x2="60000" y2="98917"/>
                        <a14:foregroundMark x1="51750" y1="98000" x2="61750" y2="97333"/>
                        <a14:foregroundMark x1="69583" y1="96583" x2="88000" y2="96417"/>
                        <a14:foregroundMark x1="88000" y1="96417" x2="99417" y2="96417"/>
                        <a14:foregroundMark x1="80500" y1="95417" x2="83500" y2="94500"/>
                        <a14:foregroundMark x1="96917" y1="98583" x2="97250" y2="71750"/>
                        <a14:foregroundMark x1="97250" y1="91833" x2="96917" y2="89000"/>
                        <a14:foregroundMark x1="77833" y1="35333" x2="77000" y2="34833"/>
                        <a14:foregroundMark x1="96000" y1="29833" x2="95833" y2="20833"/>
                        <a14:foregroundMark x1="96917" y1="11333" x2="96000" y2="917"/>
                        <a14:foregroundMark x1="46917" y1="10250" x2="46917" y2="10250"/>
                        <a14:foregroundMark x1="46917" y1="10250" x2="45333" y2="9750"/>
                        <a14:foregroundMark x1="43167" y1="13083" x2="43167" y2="13083"/>
                        <a14:foregroundMark x1="43500" y1="12750" x2="43500" y2="12750"/>
                        <a14:foregroundMark x1="43750" y1="12583" x2="43333" y2="12833"/>
                        <a14:foregroundMark x1="56417" y1="31167" x2="55833" y2="31583"/>
                        <a14:foregroundMark x1="43917" y1="43750" x2="43333" y2="43917"/>
                        <a14:foregroundMark x1="27583" y1="4250" x2="43083" y2="3417"/>
                        <a14:foregroundMark x1="28250" y1="3000" x2="36750" y2="1500"/>
                        <a14:foregroundMark x1="41833" y1="2000" x2="41833" y2="2000"/>
                        <a14:foregroundMark x1="43917" y1="2000" x2="50250" y2="2000"/>
                        <a14:foregroundMark x1="58750" y1="2000" x2="59750" y2="1833"/>
                        <a14:foregroundMark x1="50500" y1="2917" x2="72000" y2="3250"/>
                        <a14:foregroundMark x1="72750" y1="3250" x2="73750" y2="3250"/>
                        <a14:foregroundMark x1="71500" y1="3917" x2="88417" y2="3167"/>
                        <a14:foregroundMark x1="88417" y1="3167" x2="90083" y2="3167"/>
                        <a14:foregroundMark x1="91167" y1="3167" x2="92333" y2="3167"/>
                        <a14:backgroundMark x1="26667" y1="76500" x2="29833" y2="59917"/>
                        <a14:backgroundMark x1="29833" y1="59917" x2="29833" y2="59917"/>
                        <a14:backgroundMark x1="27333" y1="44917" x2="29250" y2="36083"/>
                        <a14:backgroundMark x1="29500" y1="56500" x2="25750" y2="80250"/>
                        <a14:backgroundMark x1="25750" y1="80250" x2="28417" y2="71167"/>
                        <a14:backgroundMark x1="28750" y1="65000" x2="28750" y2="50167"/>
                        <a14:backgroundMark x1="28750" y1="50167" x2="28750" y2="50167"/>
                        <a14:backgroundMark x1="28750" y1="47667" x2="27667" y2="81250"/>
                        <a14:backgroundMark x1="27167" y1="74917" x2="24583" y2="63833"/>
                        <a14:backgroundMark x1="24583" y1="63833" x2="27000" y2="55333"/>
                        <a14:backgroundMark x1="29250" y1="55667" x2="27500" y2="59167"/>
                        <a14:backgroundMark x1="37583" y1="55083" x2="42000" y2="57083"/>
                        <a14:backgroundMark x1="33333" y1="61667" x2="41333" y2="56500"/>
                        <a14:backgroundMark x1="27500" y1="66583" x2="39000" y2="61583"/>
                        <a14:backgroundMark x1="39000" y1="61583" x2="37583" y2="62500"/>
                        <a14:backgroundMark x1="22917" y1="68583" x2="9500" y2="65667"/>
                        <a14:backgroundMark x1="9500" y1="65667" x2="2583" y2="66083"/>
                        <a14:backgroundMark x1="2583" y1="66083" x2="14083" y2="64500"/>
                        <a14:backgroundMark x1="14083" y1="64500" x2="14083" y2="64500"/>
                        <a14:backgroundMark x1="1167" y1="77917" x2="1167" y2="77917"/>
                        <a14:backgroundMark x1="1417" y1="79667" x2="3833" y2="78250"/>
                        <a14:backgroundMark x1="18667" y1="83000" x2="18833" y2="76000"/>
                        <a14:backgroundMark x1="21500" y1="71750" x2="18500" y2="81583"/>
                        <a14:backgroundMark x1="24500" y1="76833" x2="19417" y2="83583"/>
                        <a14:backgroundMark x1="8833" y1="88333" x2="9500" y2="86000"/>
                        <a14:backgroundMark x1="8833" y1="85833" x2="15667" y2="85500"/>
                        <a14:backgroundMark x1="13000" y1="86417" x2="30917" y2="86917"/>
                        <a14:backgroundMark x1="30917" y1="86917" x2="17667" y2="88833"/>
                        <a14:backgroundMark x1="16583" y1="88833" x2="41750" y2="87167"/>
                        <a14:backgroundMark x1="41750" y1="87167" x2="25750" y2="89000"/>
                        <a14:backgroundMark x1="26250" y1="89417" x2="50917" y2="79500"/>
                        <a14:backgroundMark x1="50917" y1="79500" x2="51000" y2="72083"/>
                        <a14:backgroundMark x1="51917" y1="72083" x2="48167" y2="76167"/>
                        <a14:backgroundMark x1="43583" y1="87083" x2="45333" y2="85333"/>
                        <a14:backgroundMark x1="40917" y1="92167" x2="47083" y2="83167"/>
                        <a14:backgroundMark x1="44667" y1="99083" x2="50667" y2="83000"/>
                        <a14:backgroundMark x1="48000" y1="89417" x2="60333" y2="89667"/>
                        <a14:backgroundMark x1="60333" y1="89667" x2="50250" y2="82250"/>
                        <a14:backgroundMark x1="50250" y1="82250" x2="63000" y2="66917"/>
                        <a14:backgroundMark x1="63333" y1="66583" x2="64083" y2="65750"/>
                        <a14:backgroundMark x1="63750" y1="95583" x2="79083" y2="89500"/>
                        <a14:backgroundMark x1="79083" y1="89500" x2="84167" y2="89000"/>
                        <a14:backgroundMark x1="86333" y1="82500" x2="89000" y2="93583"/>
                        <a14:backgroundMark x1="89000" y1="93583" x2="88833" y2="91333"/>
                        <a14:backgroundMark x1="89333" y1="86167" x2="88583" y2="77917"/>
                        <a14:backgroundMark x1="89167" y1="77917" x2="92000" y2="74917"/>
                        <a14:backgroundMark x1="86000" y1="77000" x2="88083" y2="71917"/>
                        <a14:backgroundMark x1="41583" y1="42500" x2="43587" y2="43325"/>
                        <a14:backgroundMark x1="41583" y1="40833" x2="43500" y2="43583"/>
                        <a14:backgroundMark x1="42000" y1="42917" x2="42830" y2="432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015" y="2703524"/>
            <a:ext cx="1190181" cy="1189767"/>
          </a:xfrm>
        </p:spPr>
      </p:pic>
      <p:pic>
        <p:nvPicPr>
          <p:cNvPr id="97" name="Рисунок 96">
            <a:extLst>
              <a:ext uri="{FF2B5EF4-FFF2-40B4-BE49-F238E27FC236}">
                <a16:creationId xmlns:a16="http://schemas.microsoft.com/office/drawing/2014/main" id="{7E317021-6207-4C5B-A332-4ED6A070A7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762" flipH="1">
            <a:off x="8586207" y="4057520"/>
            <a:ext cx="485742" cy="1514686"/>
          </a:xfrm>
          <a:prstGeom prst="rect">
            <a:avLst/>
          </a:prstGeom>
        </p:spPr>
      </p:pic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2BE52131-DA84-44A9-937F-CB9D893FD68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32246" y="4168473"/>
            <a:ext cx="247634" cy="752580"/>
          </a:xfrm>
          <a:prstGeom prst="rect">
            <a:avLst/>
          </a:prstGeom>
        </p:spPr>
      </p:pic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3B57222C-3075-4EDB-84DA-07669B9D71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884" flipH="1">
            <a:off x="8529363" y="3964288"/>
            <a:ext cx="247634" cy="752580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406ECEF3-3E57-404E-9956-253F1A3EB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4672">
            <a:off x="8854458" y="3614429"/>
            <a:ext cx="517729" cy="536997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7C699DFE-7336-4D4A-B3E7-780919BC884E}"/>
              </a:ext>
            </a:extLst>
          </p:cNvPr>
          <p:cNvSpPr txBox="1"/>
          <p:nvPr/>
        </p:nvSpPr>
        <p:spPr>
          <a:xfrm>
            <a:off x="8410575" y="3045415"/>
            <a:ext cx="1350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Proto07</a:t>
            </a:r>
            <a:endParaRPr lang="ru-RU" sz="2800" dirty="0">
              <a:solidFill>
                <a:schemeClr val="bg1"/>
              </a:solidFill>
            </a:endParaRPr>
          </a:p>
        </p:txBody>
      </p:sp>
      <p:grpSp>
        <p:nvGrpSpPr>
          <p:cNvPr id="118" name="Группа 117">
            <a:extLst>
              <a:ext uri="{FF2B5EF4-FFF2-40B4-BE49-F238E27FC236}">
                <a16:creationId xmlns:a16="http://schemas.microsoft.com/office/drawing/2014/main" id="{94BE490B-0563-4D77-8AFF-5D2471FD2109}"/>
              </a:ext>
            </a:extLst>
          </p:cNvPr>
          <p:cNvGrpSpPr/>
          <p:nvPr/>
        </p:nvGrpSpPr>
        <p:grpSpPr>
          <a:xfrm>
            <a:off x="3519834" y="3429000"/>
            <a:ext cx="976971" cy="2000484"/>
            <a:chOff x="1703742" y="3429000"/>
            <a:chExt cx="976971" cy="2000484"/>
          </a:xfrm>
        </p:grpSpPr>
        <p:pic>
          <p:nvPicPr>
            <p:cNvPr id="119" name="Рисунок 118">
              <a:extLst>
                <a:ext uri="{FF2B5EF4-FFF2-40B4-BE49-F238E27FC236}">
                  <a16:creationId xmlns:a16="http://schemas.microsoft.com/office/drawing/2014/main" id="{730908E2-CF1E-4B3E-A5D2-E255F90CE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120" name="Рисунок 119">
              <a:extLst>
                <a:ext uri="{FF2B5EF4-FFF2-40B4-BE49-F238E27FC236}">
                  <a16:creationId xmlns:a16="http://schemas.microsoft.com/office/drawing/2014/main" id="{1A385F81-706A-4272-9738-C45E6D545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121" name="Рисунок 120">
              <a:extLst>
                <a:ext uri="{FF2B5EF4-FFF2-40B4-BE49-F238E27FC236}">
                  <a16:creationId xmlns:a16="http://schemas.microsoft.com/office/drawing/2014/main" id="{0202A7CC-6DC4-4C82-AAD3-F29FCB7F6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122" name="Рисунок 121">
              <a:extLst>
                <a:ext uri="{FF2B5EF4-FFF2-40B4-BE49-F238E27FC236}">
                  <a16:creationId xmlns:a16="http://schemas.microsoft.com/office/drawing/2014/main" id="{93B16421-AC64-4BA4-A6D1-82E59E839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90" name="Прямоугольник 89">
            <a:extLst>
              <a:ext uri="{FF2B5EF4-FFF2-40B4-BE49-F238E27FC236}">
                <a16:creationId xmlns:a16="http://schemas.microsoft.com/office/drawing/2014/main" id="{C89A4EF0-EAAC-4B03-A22B-CE1880186B95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1" name="Рисунок 90">
            <a:extLst>
              <a:ext uri="{FF2B5EF4-FFF2-40B4-BE49-F238E27FC236}">
                <a16:creationId xmlns:a16="http://schemas.microsoft.com/office/drawing/2014/main" id="{66615699-AFCE-4A22-BAA3-BD2247807F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07323"/>
      </p:ext>
    </p:extLst>
  </p:cSld>
  <p:clrMapOvr>
    <a:masterClrMapping/>
  </p:clrMapOvr>
  <p:transition spd="slow" advClick="0" advTm="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09316B5-6043-4E20-BFC1-38DC64012C81}"/>
              </a:ext>
            </a:extLst>
          </p:cNvPr>
          <p:cNvSpPr/>
          <p:nvPr/>
        </p:nvSpPr>
        <p:spPr>
          <a:xfrm>
            <a:off x="-188694" y="-83735"/>
            <a:ext cx="12892114" cy="603326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9D8882-9DA7-4C06-8F1F-CDA533BA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2672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E8F1F2-1204-4879-BC10-9FFBD19BA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669" y="1617653"/>
            <a:ext cx="4384566" cy="4216519"/>
          </a:xfrm>
          <a:prstGeom prst="rect">
            <a:avLst/>
          </a:prstGeom>
        </p:spPr>
      </p:pic>
      <p:sp>
        <p:nvSpPr>
          <p:cNvPr id="64" name="Прямоугольник: скругленные углы 63">
            <a:extLst>
              <a:ext uri="{FF2B5EF4-FFF2-40B4-BE49-F238E27FC236}">
                <a16:creationId xmlns:a16="http://schemas.microsoft.com/office/drawing/2014/main" id="{A6D0430E-9CD3-4A05-B06F-2D0A78F87131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547B24D-176F-4ACC-8BBF-0333CB85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26C9EDA7-4AA8-4261-9E7C-2F07C0BF4E77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9D77-9835-4CFC-A3B3-4366CAB8CF9A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1" name="TextBox 10">
            <a:hlinkClick r:id="rId4" action="ppaction://hlinksldjump"/>
            <a:extLst>
              <a:ext uri="{FF2B5EF4-FFF2-40B4-BE49-F238E27FC236}">
                <a16:creationId xmlns:a16="http://schemas.microsoft.com/office/drawing/2014/main" id="{46D3B0B1-81E2-4DEC-B2F7-CB3C2121E5B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B02E43-2E18-490F-87AB-39FC89BF6119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3D96C70-D623-4804-BFFB-AFB5694E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370929E8-E16D-4BB6-908D-3F6322740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0DE02991-8404-4208-8FE0-63BE86DAF0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FE1B09C-0B34-4806-81AD-AD75E0F50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4428CDF-ED04-4B1D-A28A-2A15393C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BD7E3FF2-B380-43AE-834F-556C11E250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sp>
        <p:nvSpPr>
          <p:cNvPr id="19" name="Прямоугольник: скругленные углы 18">
            <a:hlinkClick r:id="rId5" action="ppaction://hlinksldjump"/>
            <a:extLst>
              <a:ext uri="{FF2B5EF4-FFF2-40B4-BE49-F238E27FC236}">
                <a16:creationId xmlns:a16="http://schemas.microsoft.com/office/drawing/2014/main" id="{51424628-9E9E-4585-AF51-3A3D512A0E4E}"/>
              </a:ext>
            </a:extLst>
          </p:cNvPr>
          <p:cNvSpPr/>
          <p:nvPr/>
        </p:nvSpPr>
        <p:spPr>
          <a:xfrm>
            <a:off x="10359185" y="2881577"/>
            <a:ext cx="1542776" cy="2952595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9D391922-87FC-44CD-B699-6E93A0CF06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1DC9B4E-556E-4621-A004-C32D5CB61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6F0B3FE-EBFC-4A3D-BA00-18EFC499E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9226716C-040C-427F-A84E-144023EF8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57031D37-C950-422A-9789-21303FA801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5F3E204C-DE06-45E7-894D-84263C5D6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E3EFC8E7-1B47-4068-864B-8D769D34C5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8F792A5-E4CF-4F28-B783-1BFB37C5CE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D7B145D5-DC1D-40ED-B9EB-DF508C8E9A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27C8EAB3-3EC2-485D-A06D-C8AC52F01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301D8E60-2BD3-4013-82BB-AC899A172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CC2A0FBF-5501-4A3C-A187-1D267F85D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B234DBD6-B177-4518-B54C-DFD95E50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EF53F2AE-AE90-4CE6-9D3A-36AA6E96A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AEB4DB03-B24B-464B-AB21-F65B74836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A1936C3E-D69E-4FA3-AF65-FCF08FBE7E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5B3F6B70-35D7-43E0-9A3D-7B8271EAE8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CDF3E72-A3F4-4706-8D02-9DF4D283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7D154D45-E2CD-42A9-BDE4-8EE4082557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8128" y="2141687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4CEDF2BA-183D-4219-9BD9-0C214B7866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2932900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0F3B1C09-EA71-49A9-8CF2-B1BB9A0EF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3744571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0DE524B4-5928-4030-B6D4-63F47F5B5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6306" y="4556242"/>
            <a:ext cx="848411" cy="848411"/>
          </a:xfrm>
          <a:prstGeom prst="rect">
            <a:avLst/>
          </a:prstGeom>
        </p:spPr>
      </p:pic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3B20485D-D999-4B33-8F8C-0024D5721DC1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07E02CAE-8B6E-4F05-8876-718632EC1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BEABD7DB-B4E7-431E-A445-2D7EF494DB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890" y="1203725"/>
            <a:ext cx="848411" cy="908165"/>
          </a:xfrm>
          <a:prstGeom prst="rect">
            <a:avLst/>
          </a:prstGeom>
        </p:spPr>
      </p:pic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00DFBA5D-0713-45E7-AF52-EAADC4523E99}"/>
              </a:ext>
            </a:extLst>
          </p:cNvPr>
          <p:cNvGrpSpPr/>
          <p:nvPr/>
        </p:nvGrpSpPr>
        <p:grpSpPr>
          <a:xfrm>
            <a:off x="5504441" y="4068223"/>
            <a:ext cx="1289694" cy="1362893"/>
            <a:chOff x="4853312" y="4068223"/>
            <a:chExt cx="1289694" cy="1362893"/>
          </a:xfrm>
        </p:grpSpPr>
        <p:pic>
          <p:nvPicPr>
            <p:cNvPr id="69" name="Рисунок 68">
              <a:extLst>
                <a:ext uri="{FF2B5EF4-FFF2-40B4-BE49-F238E27FC236}">
                  <a16:creationId xmlns:a16="http://schemas.microsoft.com/office/drawing/2014/main" id="{57041CB1-018F-4852-B81F-76DBD6D73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DBA82287-15A1-45F7-A2C3-F9FEED59C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6FFA1AAA-A492-4820-9673-3885FCACAFFD}"/>
              </a:ext>
            </a:extLst>
          </p:cNvPr>
          <p:cNvGrpSpPr/>
          <p:nvPr/>
        </p:nvGrpSpPr>
        <p:grpSpPr>
          <a:xfrm>
            <a:off x="3852970" y="4068222"/>
            <a:ext cx="1289694" cy="1362893"/>
            <a:chOff x="4853312" y="4068223"/>
            <a:chExt cx="1289694" cy="1362893"/>
          </a:xfrm>
        </p:grpSpPr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8B6638EA-EB74-46D3-B079-F0CF310DB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9F5A5E1D-B02F-4974-BAAA-5D8D69310D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D58A54FB-3E29-4711-A186-D5A0467DF4F3}"/>
              </a:ext>
            </a:extLst>
          </p:cNvPr>
          <p:cNvGrpSpPr/>
          <p:nvPr/>
        </p:nvGrpSpPr>
        <p:grpSpPr>
          <a:xfrm>
            <a:off x="2268702" y="4099995"/>
            <a:ext cx="1289694" cy="1362893"/>
            <a:chOff x="4853312" y="4068223"/>
            <a:chExt cx="1289694" cy="1362893"/>
          </a:xfrm>
        </p:grpSpPr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0F4F94D4-A0BE-4BFC-8EE0-0D3B9A79C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77" name="Рисунок 76">
              <a:extLst>
                <a:ext uri="{FF2B5EF4-FFF2-40B4-BE49-F238E27FC236}">
                  <a16:creationId xmlns:a16="http://schemas.microsoft.com/office/drawing/2014/main" id="{95C8FF46-64D2-4885-83ED-6A38380D4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D12C4540-B4C4-4A8B-840D-B873A554ACA3}"/>
              </a:ext>
            </a:extLst>
          </p:cNvPr>
          <p:cNvGrpSpPr/>
          <p:nvPr/>
        </p:nvGrpSpPr>
        <p:grpSpPr>
          <a:xfrm>
            <a:off x="592637" y="4074729"/>
            <a:ext cx="1289694" cy="1362893"/>
            <a:chOff x="4853312" y="4068223"/>
            <a:chExt cx="1289694" cy="1362893"/>
          </a:xfrm>
        </p:grpSpPr>
        <p:pic>
          <p:nvPicPr>
            <p:cNvPr id="79" name="Рисунок 78">
              <a:extLst>
                <a:ext uri="{FF2B5EF4-FFF2-40B4-BE49-F238E27FC236}">
                  <a16:creationId xmlns:a16="http://schemas.microsoft.com/office/drawing/2014/main" id="{B3BD1CB2-0F39-441A-9E75-2201C6322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3312" y="4906008"/>
              <a:ext cx="1288987" cy="516966"/>
            </a:xfrm>
            <a:prstGeom prst="rect">
              <a:avLst/>
            </a:prstGeom>
          </p:spPr>
        </p:pic>
        <p:pic>
          <p:nvPicPr>
            <p:cNvPr id="80" name="Рисунок 79">
              <a:extLst>
                <a:ext uri="{FF2B5EF4-FFF2-40B4-BE49-F238E27FC236}">
                  <a16:creationId xmlns:a16="http://schemas.microsoft.com/office/drawing/2014/main" id="{1A205EF8-CD24-4466-A4AC-4694FFB6F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234" y="4068223"/>
              <a:ext cx="536772" cy="1362893"/>
            </a:xfrm>
            <a:prstGeom prst="rect">
              <a:avLst/>
            </a:prstGeom>
          </p:spPr>
        </p:pic>
      </p:grpSp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AB69A430-4255-47E8-A56E-EC7D568BD7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762" flipH="1">
            <a:off x="5461048" y="4042474"/>
            <a:ext cx="485742" cy="1514686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3D01C010-2C5D-407E-8501-610F1AF5DE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07087" y="4153427"/>
            <a:ext cx="247634" cy="752580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D07ECB6D-5DAE-48E8-A3C4-A2A25CF5758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4884" flipH="1">
            <a:off x="5404204" y="3949242"/>
            <a:ext cx="247634" cy="752580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F8D47345-F694-42EA-A1BB-C6EAB9508B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34246" flipH="1">
            <a:off x="5757096" y="3598711"/>
            <a:ext cx="476217" cy="504895"/>
          </a:xfrm>
          <a:prstGeom prst="rect">
            <a:avLst/>
          </a:prstGeom>
        </p:spPr>
      </p:pic>
      <p:grpSp>
        <p:nvGrpSpPr>
          <p:cNvPr id="89" name="Группа 88">
            <a:extLst>
              <a:ext uri="{FF2B5EF4-FFF2-40B4-BE49-F238E27FC236}">
                <a16:creationId xmlns:a16="http://schemas.microsoft.com/office/drawing/2014/main" id="{EDAAD659-788C-4B43-82EF-62919415ED09}"/>
              </a:ext>
            </a:extLst>
          </p:cNvPr>
          <p:cNvGrpSpPr/>
          <p:nvPr/>
        </p:nvGrpSpPr>
        <p:grpSpPr>
          <a:xfrm>
            <a:off x="3739565" y="3613757"/>
            <a:ext cx="850517" cy="1958449"/>
            <a:chOff x="5404204" y="3598711"/>
            <a:chExt cx="850517" cy="1958449"/>
          </a:xfrm>
        </p:grpSpPr>
        <p:pic>
          <p:nvPicPr>
            <p:cNvPr id="90" name="Рисунок 89">
              <a:extLst>
                <a:ext uri="{FF2B5EF4-FFF2-40B4-BE49-F238E27FC236}">
                  <a16:creationId xmlns:a16="http://schemas.microsoft.com/office/drawing/2014/main" id="{5DFF1600-6DA5-4C0E-85CB-F31461037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67762" flipH="1">
              <a:off x="5461048" y="4042474"/>
              <a:ext cx="485742" cy="1514686"/>
            </a:xfrm>
            <a:prstGeom prst="rect">
              <a:avLst/>
            </a:prstGeom>
          </p:spPr>
        </p:pic>
        <p:pic>
          <p:nvPicPr>
            <p:cNvPr id="91" name="Рисунок 90">
              <a:extLst>
                <a:ext uri="{FF2B5EF4-FFF2-40B4-BE49-F238E27FC236}">
                  <a16:creationId xmlns:a16="http://schemas.microsoft.com/office/drawing/2014/main" id="{44AD4626-98DD-4489-BFBE-457AE242A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7087" y="4153427"/>
              <a:ext cx="247634" cy="752580"/>
            </a:xfrm>
            <a:prstGeom prst="rect">
              <a:avLst/>
            </a:prstGeom>
          </p:spPr>
        </p:pic>
        <p:pic>
          <p:nvPicPr>
            <p:cNvPr id="92" name="Рисунок 91">
              <a:extLst>
                <a:ext uri="{FF2B5EF4-FFF2-40B4-BE49-F238E27FC236}">
                  <a16:creationId xmlns:a16="http://schemas.microsoft.com/office/drawing/2014/main" id="{57396D6F-E542-4C92-A03D-285017AC2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94884" flipH="1">
              <a:off x="5404204" y="3949242"/>
              <a:ext cx="247634" cy="752580"/>
            </a:xfrm>
            <a:prstGeom prst="rect">
              <a:avLst/>
            </a:prstGeom>
          </p:spPr>
        </p:pic>
        <p:pic>
          <p:nvPicPr>
            <p:cNvPr id="93" name="Рисунок 92">
              <a:extLst>
                <a:ext uri="{FF2B5EF4-FFF2-40B4-BE49-F238E27FC236}">
                  <a16:creationId xmlns:a16="http://schemas.microsoft.com/office/drawing/2014/main" id="{C1F4F2CF-54CE-454E-9359-7B8E5A1E3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834246" flipH="1">
              <a:off x="5757096" y="3598711"/>
              <a:ext cx="476217" cy="504895"/>
            </a:xfrm>
            <a:prstGeom prst="rect">
              <a:avLst/>
            </a:prstGeom>
          </p:spPr>
        </p:pic>
      </p:grpSp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DA6B3E65-5AE9-4BD4-8A8F-C81B3B7737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474" b="95789" l="9489" r="89781">
                        <a14:foregroundMark x1="45255" y1="95789" x2="45255" y2="95789"/>
                        <a14:foregroundMark x1="64964" y1="89474" x2="64964" y2="89474"/>
                        <a14:foregroundMark x1="40876" y1="87368" x2="40876" y2="87368"/>
                        <a14:foregroundMark x1="63504" y1="91579" x2="63504" y2="91579"/>
                        <a14:foregroundMark x1="67883" y1="84211" x2="67883" y2="84211"/>
                        <a14:foregroundMark x1="43066" y1="91579" x2="43066" y2="91579"/>
                        <a14:backgroundMark x1="52068" y1="87368" x2="54015" y2="88421"/>
                        <a14:backgroundMark x1="48175" y1="85263" x2="52068" y2="87368"/>
                        <a14:backgroundMark x1="42336" y1="83158" x2="42336" y2="83158"/>
                        <a14:backgroundMark x1="46715" y1="89474" x2="46715" y2="89474"/>
                        <a14:backgroundMark x1="50365" y1="89474" x2="50365" y2="89474"/>
                        <a14:backgroundMark x1="56204" y1="88421" x2="56204" y2="88421"/>
                        <a14:backgroundMark x1="59124" y1="90526" x2="59124" y2="90526"/>
                        <a14:backgroundMark x1="70073" y1="93684" x2="70073" y2="93684"/>
                        <a14:backgroundMark x1="35766" y1="94737" x2="35766" y2="94737"/>
                        <a14:backgroundMark x1="36496" y1="95789" x2="39416" y2="978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7328">
            <a:off x="3702015" y="3133846"/>
            <a:ext cx="1305107" cy="905001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8CB2CD0B-C766-41E8-9598-3BF5BDA2AC1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2041" b="96939" l="5469" r="93750">
                        <a14:foregroundMark x1="39844" y1="81633" x2="41406" y2="81633"/>
                        <a14:foregroundMark x1="35156" y1="81633" x2="40625" y2="84694"/>
                        <a14:foregroundMark x1="35156" y1="92857" x2="40625" y2="92857"/>
                        <a14:foregroundMark x1="31250" y1="33673" x2="31250" y2="33673"/>
                        <a14:foregroundMark x1="28906" y1="38776" x2="28906" y2="38776"/>
                        <a14:foregroundMark x1="26563" y1="45918" x2="28125" y2="44898"/>
                        <a14:foregroundMark x1="25000" y1="93878" x2="26563" y2="94898"/>
                        <a14:foregroundMark x1="37187" y1="94898" x2="43750" y2="92857"/>
                        <a14:foregroundMark x1="27344" y1="97959" x2="37187" y2="94898"/>
                        <a14:foregroundMark x1="12500" y1="32653" x2="12500" y2="32653"/>
                        <a14:foregroundMark x1="10156" y1="43878" x2="10156" y2="43878"/>
                        <a14:foregroundMark x1="5469" y1="32653" x2="5469" y2="32653"/>
                        <a14:foregroundMark x1="80469" y1="31633" x2="80469" y2="31633"/>
                        <a14:foregroundMark x1="47656" y1="15306" x2="47656" y2="15306"/>
                        <a14:foregroundMark x1="40625" y1="5102" x2="40625" y2="5102"/>
                        <a14:foregroundMark x1="59375" y1="3061" x2="59375" y2="3061"/>
                        <a14:foregroundMark x1="71875" y1="5102" x2="71875" y2="5102"/>
                        <a14:foregroundMark x1="26563" y1="4082" x2="26563" y2="4082"/>
                        <a14:foregroundMark x1="15625" y1="13265" x2="15625" y2="13265"/>
                        <a14:foregroundMark x1="11719" y1="20408" x2="11719" y2="20408"/>
                        <a14:foregroundMark x1="93750" y1="31633" x2="93750" y2="31633"/>
                        <a14:foregroundMark x1="35156" y1="13265" x2="35156" y2="13265"/>
                        <a14:foregroundMark x1="80469" y1="13265" x2="80469" y2="13265"/>
                        <a14:backgroundMark x1="35156" y1="4082" x2="35156" y2="4082"/>
                        <a14:backgroundMark x1="78125" y1="38776" x2="78125" y2="38776"/>
                        <a14:backgroundMark x1="23438" y1="94898" x2="23438" y2="94898"/>
                        <a14:backgroundMark x1="24219" y1="97959" x2="24219" y2="97959"/>
                        <a14:backgroundMark x1="25000" y1="94898" x2="25000" y2="94898"/>
                        <a14:backgroundMark x1="23438" y1="93878" x2="23438" y2="93878"/>
                        <a14:backgroundMark x1="25781" y1="98980" x2="25781" y2="989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1960">
            <a:off x="3644322" y="4049547"/>
            <a:ext cx="1015083" cy="795391"/>
          </a:xfrm>
          <a:prstGeom prst="rect">
            <a:avLst/>
          </a:prstGeom>
        </p:spPr>
      </p:pic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A8CF3848-1799-4172-BEB7-FA0C4252C96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8772" b="98246" l="8257" r="88991">
                        <a14:foregroundMark x1="23853" y1="15789" x2="22936" y2="14035"/>
                        <a14:foregroundMark x1="22936" y1="91228" x2="22936" y2="91228"/>
                        <a14:foregroundMark x1="16514" y1="87719" x2="16514" y2="87719"/>
                        <a14:foregroundMark x1="24771" y1="98246" x2="24771" y2="98246"/>
                        <a14:foregroundMark x1="35780" y1="80702" x2="35780" y2="80702"/>
                        <a14:foregroundMark x1="54128" y1="38596" x2="55963" y2="40351"/>
                        <a14:foregroundMark x1="52294" y1="36842" x2="55963" y2="38596"/>
                        <a14:foregroundMark x1="37615" y1="40351" x2="42202" y2="42105"/>
                        <a14:foregroundMark x1="36697" y1="35088" x2="41284" y2="36842"/>
                        <a14:backgroundMark x1="46789" y1="87719" x2="46789" y2="87719"/>
                        <a14:backgroundMark x1="46789" y1="94737" x2="44037" y2="91228"/>
                        <a14:backgroundMark x1="38532" y1="96491" x2="38532" y2="96491"/>
                        <a14:backgroundMark x1="45872" y1="82456" x2="45872" y2="82456"/>
                        <a14:backgroundMark x1="44954" y1="78947" x2="44954" y2="70175"/>
                        <a14:backgroundMark x1="45872" y1="70175" x2="45872" y2="66667"/>
                        <a14:backgroundMark x1="45872" y1="64912" x2="45872" y2="64912"/>
                        <a14:backgroundMark x1="45872" y1="64912" x2="44954" y2="61404"/>
                        <a14:backgroundMark x1="44954" y1="63158" x2="44954" y2="61968"/>
                        <a14:backgroundMark x1="42202" y1="59649" x2="42202" y2="59649"/>
                        <a14:backgroundMark x1="75229" y1="15789" x2="75229" y2="15789"/>
                        <a14:backgroundMark x1="82569" y1="49123" x2="82569" y2="49123"/>
                        <a14:backgroundMark x1="82569" y1="47368" x2="82569" y2="47368"/>
                        <a14:backgroundMark x1="82569" y1="54386" x2="82569" y2="54386"/>
                        <a14:backgroundMark x1="75229" y1="7018" x2="75229" y2="7018"/>
                        <a14:backgroundMark x1="75229" y1="3509" x2="75229" y2="3509"/>
                        <a14:backgroundMark x1="75229" y1="3509" x2="75229" y2="1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38792">
            <a:off x="3581944" y="4812396"/>
            <a:ext cx="836830" cy="437608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CB4789CD-3C19-4F4D-BBD5-FA0DE9A9F7F7}"/>
              </a:ext>
            </a:extLst>
          </p:cNvPr>
          <p:cNvSpPr txBox="1"/>
          <p:nvPr/>
        </p:nvSpPr>
        <p:spPr>
          <a:xfrm>
            <a:off x="3771795" y="2711115"/>
            <a:ext cx="973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Kitaic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F09D0D1-71B3-4C84-8640-1F0A833B539C}"/>
              </a:ext>
            </a:extLst>
          </p:cNvPr>
          <p:cNvSpPr txBox="1"/>
          <p:nvPr/>
        </p:nvSpPr>
        <p:spPr>
          <a:xfrm>
            <a:off x="5514675" y="2897786"/>
            <a:ext cx="830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dalV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83C9C9CC-70A0-40E8-B9E2-D02854D627D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3996">
            <a:off x="2123565" y="4058281"/>
            <a:ext cx="503417" cy="1551674"/>
          </a:xfrm>
          <a:prstGeom prst="rect">
            <a:avLst/>
          </a:prstGeom>
        </p:spPr>
      </p:pic>
      <p:pic>
        <p:nvPicPr>
          <p:cNvPr id="101" name="Рисунок 100">
            <a:extLst>
              <a:ext uri="{FF2B5EF4-FFF2-40B4-BE49-F238E27FC236}">
                <a16:creationId xmlns:a16="http://schemas.microsoft.com/office/drawing/2014/main" id="{0CCE9431-BA61-49BC-83AD-EC60BFC8674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509" y="4050762"/>
            <a:ext cx="276652" cy="794398"/>
          </a:xfrm>
          <a:prstGeom prst="rect">
            <a:avLst/>
          </a:prstGeom>
        </p:spPr>
      </p:pic>
      <p:pic>
        <p:nvPicPr>
          <p:cNvPr id="102" name="Рисунок 101">
            <a:extLst>
              <a:ext uri="{FF2B5EF4-FFF2-40B4-BE49-F238E27FC236}">
                <a16:creationId xmlns:a16="http://schemas.microsoft.com/office/drawing/2014/main" id="{84D6FAA7-354A-4211-B84C-DF77FD0C4A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35" b="94393" l="2703" r="83784">
                        <a14:foregroundMark x1="29730" y1="30841" x2="24324" y2="25234"/>
                        <a14:foregroundMark x1="21622" y1="42056" x2="24324" y2="30841"/>
                        <a14:foregroundMark x1="24324" y1="37383" x2="24324" y2="37383"/>
                        <a14:foregroundMark x1="16216" y1="67290" x2="16216" y2="66355"/>
                        <a14:foregroundMark x1="10811" y1="52336" x2="21622" y2="80374"/>
                        <a14:foregroundMark x1="18919" y1="85981" x2="37838" y2="63551"/>
                        <a14:foregroundMark x1="37838" y1="87850" x2="54054" y2="70093"/>
                        <a14:foregroundMark x1="56757" y1="66355" x2="56757" y2="66355"/>
                        <a14:foregroundMark x1="13514" y1="22430" x2="13514" y2="19626"/>
                        <a14:foregroundMark x1="10811" y1="23364" x2="16216" y2="10280"/>
                        <a14:foregroundMark x1="21622" y1="17757" x2="18919" y2="935"/>
                        <a14:foregroundMark x1="16216" y1="91589" x2="16216" y2="91589"/>
                        <a14:foregroundMark x1="10811" y1="94393" x2="10811" y2="94393"/>
                        <a14:foregroundMark x1="48649" y1="23364" x2="51351" y2="5607"/>
                        <a14:foregroundMark x1="54054" y1="37383" x2="56757" y2="24299"/>
                        <a14:foregroundMark x1="75676" y1="36449" x2="75676" y2="11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750" y="4153426"/>
            <a:ext cx="276652" cy="794398"/>
          </a:xfrm>
          <a:prstGeom prst="rect">
            <a:avLst/>
          </a:prstGeom>
        </p:spPr>
      </p:pic>
      <p:pic>
        <p:nvPicPr>
          <p:cNvPr id="105" name="Рисунок 104">
            <a:extLst>
              <a:ext uri="{FF2B5EF4-FFF2-40B4-BE49-F238E27FC236}">
                <a16:creationId xmlns:a16="http://schemas.microsoft.com/office/drawing/2014/main" id="{100C3792-0DED-4484-97FD-1096413E296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28871">
            <a:off x="2325108" y="3566285"/>
            <a:ext cx="496225" cy="534548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A0D1DE36-8FE6-4C1C-BFFA-3204AD8BC8DF}"/>
              </a:ext>
            </a:extLst>
          </p:cNvPr>
          <p:cNvSpPr txBox="1"/>
          <p:nvPr/>
        </p:nvSpPr>
        <p:spPr>
          <a:xfrm>
            <a:off x="1916630" y="2873893"/>
            <a:ext cx="13131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SOBINA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109" name="Рисунок 108">
            <a:extLst>
              <a:ext uri="{FF2B5EF4-FFF2-40B4-BE49-F238E27FC236}">
                <a16:creationId xmlns:a16="http://schemas.microsoft.com/office/drawing/2014/main" id="{C79B1596-3A89-4C32-837B-F24EBBA2E61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7762" flipH="1">
            <a:off x="547268" y="4079106"/>
            <a:ext cx="485742" cy="1514686"/>
          </a:xfrm>
          <a:prstGeom prst="rect">
            <a:avLst/>
          </a:prstGeom>
        </p:spPr>
      </p:pic>
      <p:pic>
        <p:nvPicPr>
          <p:cNvPr id="110" name="Рисунок 109">
            <a:extLst>
              <a:ext uri="{FF2B5EF4-FFF2-40B4-BE49-F238E27FC236}">
                <a16:creationId xmlns:a16="http://schemas.microsoft.com/office/drawing/2014/main" id="{B427386B-3604-4935-BFE1-F782723A3B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93307" y="4190059"/>
            <a:ext cx="247634" cy="752580"/>
          </a:xfrm>
          <a:prstGeom prst="rect">
            <a:avLst/>
          </a:prstGeom>
        </p:spPr>
      </p:pic>
      <p:pic>
        <p:nvPicPr>
          <p:cNvPr id="111" name="Рисунок 110">
            <a:extLst>
              <a:ext uri="{FF2B5EF4-FFF2-40B4-BE49-F238E27FC236}">
                <a16:creationId xmlns:a16="http://schemas.microsoft.com/office/drawing/2014/main" id="{3B2B9353-CC4E-4D17-AFF4-010EE6B4F2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6873" flipH="1">
            <a:off x="490424" y="3985874"/>
            <a:ext cx="247634" cy="752580"/>
          </a:xfrm>
          <a:prstGeom prst="rect">
            <a:avLst/>
          </a:prstGeom>
        </p:spPr>
      </p:pic>
      <p:sp>
        <p:nvSpPr>
          <p:cNvPr id="113" name="TextBox 112">
            <a:extLst>
              <a:ext uri="{FF2B5EF4-FFF2-40B4-BE49-F238E27FC236}">
                <a16:creationId xmlns:a16="http://schemas.microsoft.com/office/drawing/2014/main" id="{855D5DD1-65C7-4C8F-9480-E6B3DCD32B0D}"/>
              </a:ext>
            </a:extLst>
          </p:cNvPr>
          <p:cNvSpPr txBox="1"/>
          <p:nvPr/>
        </p:nvSpPr>
        <p:spPr>
          <a:xfrm>
            <a:off x="447575" y="3087611"/>
            <a:ext cx="13503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Proto08</a:t>
            </a:r>
            <a:endParaRPr lang="ru-RU" sz="2800" dirty="0">
              <a:solidFill>
                <a:schemeClr val="bg1"/>
              </a:solidFill>
            </a:endParaRPr>
          </a:p>
        </p:txBody>
      </p:sp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0A0D63A7-3B80-4F6F-961D-6878936514D9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59106">
            <a:off x="915060" y="3675074"/>
            <a:ext cx="484111" cy="492076"/>
          </a:xfrm>
          <a:prstGeom prst="rect">
            <a:avLst/>
          </a:prstGeom>
        </p:spPr>
      </p:pic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6262D497-ECDE-4EA0-8E42-19B96513C339}"/>
              </a:ext>
            </a:extLst>
          </p:cNvPr>
          <p:cNvGrpSpPr/>
          <p:nvPr/>
        </p:nvGrpSpPr>
        <p:grpSpPr>
          <a:xfrm flipH="1">
            <a:off x="1053046" y="3462404"/>
            <a:ext cx="976768" cy="2000484"/>
            <a:chOff x="1703742" y="3429000"/>
            <a:chExt cx="976971" cy="2000484"/>
          </a:xfrm>
        </p:grpSpPr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B26FCFD3-D6FC-4C09-B75F-12B2E8A5C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9" name="Рисунок 48">
              <a:extLst>
                <a:ext uri="{FF2B5EF4-FFF2-40B4-BE49-F238E27FC236}">
                  <a16:creationId xmlns:a16="http://schemas.microsoft.com/office/drawing/2014/main" id="{EA75E2E5-5D79-43B1-8DD8-A7F507807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02AF7727-0485-48EB-834A-B29ED9322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51" name="Рисунок 50">
              <a:extLst>
                <a:ext uri="{FF2B5EF4-FFF2-40B4-BE49-F238E27FC236}">
                  <a16:creationId xmlns:a16="http://schemas.microsoft.com/office/drawing/2014/main" id="{0C524B85-DB3A-4F17-886E-638BEF7CC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70858614"/>
      </p:ext>
    </p:extLst>
  </p:cSld>
  <p:clrMapOvr>
    <a:masterClrMapping/>
  </p:clrMapOvr>
  <p:transition spd="slow" advClick="0" advTm="0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31AE4269-BF75-419E-8A4A-788DEF73B4EB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C3923C9D-F95A-4DF9-9F1F-163DBFBBAF5D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D9445A6E-3BD5-43A5-A6AB-B0FBAB4D81E0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2F3E4-4006-44A5-B001-6EF696A9719C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15" name="TextBox 14">
            <a:hlinkClick r:id="rId2" action="ppaction://hlinksldjump"/>
            <a:extLst>
              <a:ext uri="{FF2B5EF4-FFF2-40B4-BE49-F238E27FC236}">
                <a16:creationId xmlns:a16="http://schemas.microsoft.com/office/drawing/2014/main" id="{93FB27BA-7EC9-4D73-92F9-5E16529019D5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95F6C0-EA55-495C-80E2-82F23BFCE61D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12FAFD2-A47F-497B-9E45-22BDCC505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8434B34E-2628-4CCE-A127-ABF4C3527E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5C5102F1-389D-447D-A136-CADA305AD3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78C3DB1-B3C6-4F4C-A647-B41C7382C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D74893F-DDA2-4128-9C30-7719B8411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grpSp>
        <p:nvGrpSpPr>
          <p:cNvPr id="44" name="Группа 43">
            <a:extLst>
              <a:ext uri="{FF2B5EF4-FFF2-40B4-BE49-F238E27FC236}">
                <a16:creationId xmlns:a16="http://schemas.microsoft.com/office/drawing/2014/main" id="{52B1881D-8816-4D0E-84EB-972E9456B6C0}"/>
              </a:ext>
            </a:extLst>
          </p:cNvPr>
          <p:cNvGrpSpPr/>
          <p:nvPr/>
        </p:nvGrpSpPr>
        <p:grpSpPr>
          <a:xfrm>
            <a:off x="5069241" y="3429000"/>
            <a:ext cx="976971" cy="2000484"/>
            <a:chOff x="1703742" y="3429000"/>
            <a:chExt cx="976971" cy="2000484"/>
          </a:xfrm>
        </p:grpSpPr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14FEE140-F16F-4B1B-9979-3C8C733F2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7E4E241E-DDFA-4769-9A68-0F83BD069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47" name="Рисунок 46">
              <a:extLst>
                <a:ext uri="{FF2B5EF4-FFF2-40B4-BE49-F238E27FC236}">
                  <a16:creationId xmlns:a16="http://schemas.microsoft.com/office/drawing/2014/main" id="{3929CFE2-0740-4D36-8EE1-447779637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48" name="Рисунок 47">
              <a:extLst>
                <a:ext uri="{FF2B5EF4-FFF2-40B4-BE49-F238E27FC236}">
                  <a16:creationId xmlns:a16="http://schemas.microsoft.com/office/drawing/2014/main" id="{B0899EBB-6C96-41B3-ACE6-F200D2381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CF48B35E-BEBA-459B-B4A7-0A164A251FF6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50C4BE2B-2574-4880-BC6A-D258BDCCF1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pic>
        <p:nvPicPr>
          <p:cNvPr id="51" name="Рисунок 50">
            <a:hlinkClick r:id="rId8" action="ppaction://hlinksldjump"/>
            <a:extLst>
              <a:ext uri="{FF2B5EF4-FFF2-40B4-BE49-F238E27FC236}">
                <a16:creationId xmlns:a16="http://schemas.microsoft.com/office/drawing/2014/main" id="{97FCFBE6-F44E-4C82-9B7C-14C2D38DE0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611711"/>
            <a:ext cx="1105930" cy="1260051"/>
          </a:xfrm>
          <a:prstGeom prst="rect">
            <a:avLst/>
          </a:prstGeom>
        </p:spPr>
      </p:pic>
      <p:sp>
        <p:nvSpPr>
          <p:cNvPr id="52" name="Прямоугольник 51">
            <a:extLst>
              <a:ext uri="{FF2B5EF4-FFF2-40B4-BE49-F238E27FC236}">
                <a16:creationId xmlns:a16="http://schemas.microsoft.com/office/drawing/2014/main" id="{34A500D7-2DEC-4619-9855-2BC2B0F1B485}"/>
              </a:ext>
            </a:extLst>
          </p:cNvPr>
          <p:cNvSpPr/>
          <p:nvPr/>
        </p:nvSpPr>
        <p:spPr>
          <a:xfrm>
            <a:off x="10760722" y="5172253"/>
            <a:ext cx="1619638" cy="4548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C01E10A1-2B7D-47E7-8183-B8D589E2799C}"/>
              </a:ext>
            </a:extLst>
          </p:cNvPr>
          <p:cNvSpPr/>
          <p:nvPr/>
        </p:nvSpPr>
        <p:spPr>
          <a:xfrm rot="5400000">
            <a:off x="11279121" y="6022008"/>
            <a:ext cx="1619638" cy="45487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BE41A920-DFD2-40D6-BA40-AAD0B15C4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425" y="3942511"/>
            <a:ext cx="1542777" cy="1472074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0E132F78-DA0B-468D-8CBE-87CF9B87F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895" y="3947477"/>
            <a:ext cx="1542777" cy="1472074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506F88F0-124C-4DC0-9C04-353DA828A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822" y="2257420"/>
            <a:ext cx="1542777" cy="1719851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63CAF1DD-0083-4A39-A864-56CE3FAD48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304" y="2272317"/>
            <a:ext cx="1542777" cy="1692132"/>
          </a:xfrm>
          <a:prstGeom prst="rect">
            <a:avLst/>
          </a:prstGeom>
        </p:spPr>
      </p:pic>
      <p:sp>
        <p:nvSpPr>
          <p:cNvPr id="58" name="Прямоугольник: скругленные углы 57">
            <a:extLst>
              <a:ext uri="{FF2B5EF4-FFF2-40B4-BE49-F238E27FC236}">
                <a16:creationId xmlns:a16="http://schemas.microsoft.com/office/drawing/2014/main" id="{A6113304-F5CE-4C2A-9294-6ED41EBEBD2E}"/>
              </a:ext>
            </a:extLst>
          </p:cNvPr>
          <p:cNvSpPr/>
          <p:nvPr/>
        </p:nvSpPr>
        <p:spPr>
          <a:xfrm>
            <a:off x="2330827" y="2692250"/>
            <a:ext cx="1542776" cy="2952595"/>
          </a:xfrm>
          <a:prstGeom prst="roundRect">
            <a:avLst/>
          </a:prstGeom>
          <a:gradFill flip="none" rotWithShape="1">
            <a:gsLst>
              <a:gs pos="0">
                <a:schemeClr val="tx1">
                  <a:tint val="66000"/>
                  <a:satMod val="160000"/>
                  <a:lumMod val="0"/>
                </a:schemeClr>
              </a:gs>
              <a:gs pos="100000">
                <a:schemeClr val="tx1">
                  <a:tint val="23500"/>
                  <a:satMod val="160000"/>
                  <a:lumMod val="21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F8476FD-E196-467A-8053-112D82431D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ABDC6A5-EA27-468B-89F0-E95EF251A3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66866"/>
      </p:ext>
    </p:extLst>
  </p:cSld>
  <p:clrMapOvr>
    <a:masterClrMapping/>
  </p:clrMapOvr>
  <p:transition spd="slow" advClick="0" advTm="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Прямоугольник 80">
            <a:extLst>
              <a:ext uri="{FF2B5EF4-FFF2-40B4-BE49-F238E27FC236}">
                <a16:creationId xmlns:a16="http://schemas.microsoft.com/office/drawing/2014/main" id="{8800C687-7F0B-4867-9753-0B88E7D86D45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Прямоугольник 3">
            <a:hlinkClick r:id="rId2" action="ppaction://hlinksldjump"/>
            <a:extLst>
              <a:ext uri="{FF2B5EF4-FFF2-40B4-BE49-F238E27FC236}">
                <a16:creationId xmlns:a16="http://schemas.microsoft.com/office/drawing/2014/main" id="{8010F627-C226-4410-8C67-A67FA392C820}"/>
              </a:ext>
            </a:extLst>
          </p:cNvPr>
          <p:cNvSpPr/>
          <p:nvPr/>
        </p:nvSpPr>
        <p:spPr>
          <a:xfrm>
            <a:off x="9687269" y="-704538"/>
            <a:ext cx="3021294" cy="61340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C20689-F27B-4202-AD4E-154C22CC2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206864"/>
            <a:ext cx="4369824" cy="461420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A37B98-8D8B-4C50-AA27-58E47F482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219971"/>
            <a:ext cx="4369824" cy="4614201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0E2B180-B87F-47DA-9B45-22600CD98E6B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16F1C6-2F04-4626-BA71-7E7B1E1816FD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9BD06-F5A1-484A-80A7-3E908FFC05E6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12A56873-1985-4522-A551-E1F1E11DD11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9FC68-FFED-4B6D-8677-A2F3DA4276F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E986072-D492-4740-BB49-DB3EBC962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219971"/>
            <a:ext cx="4175680" cy="4822183"/>
          </a:xfrm>
          <a:prstGeom prst="rect">
            <a:avLst/>
          </a:prstGeom>
        </p:spPr>
      </p:pic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3D6F2B7-E574-4045-A3DB-2C80B99A9C7B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4A1CC69F-31E9-432D-BCFD-ED79B37B5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B9938C4E-116B-4AEA-A94B-696D853DE6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489"/>
            <a:ext cx="1624847" cy="1428511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768268E4-E4F4-4272-A8C7-4E6DDB48C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47" y="5429488"/>
            <a:ext cx="1624847" cy="142851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587014E9-410C-4532-9942-C6C52B8CC1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4" y="5429487"/>
            <a:ext cx="1624847" cy="1428511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6FA93C2A-C94A-4B56-AF2C-0A7D9A94A6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41" y="5429486"/>
            <a:ext cx="1624847" cy="1428511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0A1DA0A9-A6D1-4ECE-91A0-A09912823D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88" y="5429485"/>
            <a:ext cx="1624847" cy="1428511"/>
          </a:xfrm>
          <a:prstGeom prst="rect">
            <a:avLst/>
          </a:prstGeom>
        </p:spPr>
      </p:pic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66F9B181-3D90-4CAF-89FB-9EDD5E484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35" y="5429484"/>
            <a:ext cx="1624847" cy="1428511"/>
          </a:xfrm>
          <a:prstGeom prst="rect">
            <a:avLst/>
          </a:prstGeom>
        </p:spPr>
      </p:pic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227A8BFE-2F54-47B4-9657-124196048F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82" y="5429483"/>
            <a:ext cx="1624847" cy="1428511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E9D034AA-10B1-4686-98A4-B295D9C769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29" y="5429482"/>
            <a:ext cx="1624847" cy="142851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855BF87-AD11-45BF-8A5A-C52008A0E2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603" y="4388289"/>
            <a:ext cx="1030806" cy="1030806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3FA41C91-781F-46AA-AB90-9BECC39379B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397" y="4391954"/>
            <a:ext cx="1037685" cy="1030806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8BDD179D-76C2-4566-AC21-27DC0B0BD0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591" y="4391954"/>
            <a:ext cx="1030806" cy="1030806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5A9C656E-98D1-4B00-B927-7DB655036D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28" y="4391954"/>
            <a:ext cx="1030806" cy="1030806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6AF34D0E-E426-4AA7-8A26-DA51A399F3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25" y="4391954"/>
            <a:ext cx="1030806" cy="1030806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3A92309-CADA-47B1-8A5B-8CFE0B751F3D}"/>
              </a:ext>
            </a:extLst>
          </p:cNvPr>
          <p:cNvSpPr/>
          <p:nvPr/>
        </p:nvSpPr>
        <p:spPr>
          <a:xfrm>
            <a:off x="8292126" y="4643449"/>
            <a:ext cx="64770" cy="778936"/>
          </a:xfrm>
          <a:prstGeom prst="rect">
            <a:avLst/>
          </a:prstGeom>
          <a:blipFill>
            <a:blip r:embed="rId8"/>
            <a:tile tx="0" ty="0" sx="100000" sy="100000" flip="none" algn="tl"/>
          </a:blipFill>
          <a:ln>
            <a:solidFill>
              <a:srgbClr val="9966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ABBCCBF7-AE9A-465A-9880-EF2086C3FB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21" y="4391954"/>
            <a:ext cx="1030806" cy="1030806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51112AF9-E221-4185-A579-003A3345BF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0005" y="4405229"/>
            <a:ext cx="1030806" cy="1030806"/>
          </a:xfrm>
          <a:prstGeom prst="rect">
            <a:avLst/>
          </a:prstGeom>
        </p:spPr>
      </p:pic>
      <p:sp>
        <p:nvSpPr>
          <p:cNvPr id="63" name="Стрелка: вправо 62">
            <a:extLst>
              <a:ext uri="{FF2B5EF4-FFF2-40B4-BE49-F238E27FC236}">
                <a16:creationId xmlns:a16="http://schemas.microsoft.com/office/drawing/2014/main" id="{44414989-7ADE-4A88-A10A-513F3A487E0A}"/>
              </a:ext>
            </a:extLst>
          </p:cNvPr>
          <p:cNvSpPr/>
          <p:nvPr/>
        </p:nvSpPr>
        <p:spPr>
          <a:xfrm rot="703448" flipH="1">
            <a:off x="7365718" y="4111777"/>
            <a:ext cx="1855037" cy="1015218"/>
          </a:xfrm>
          <a:prstGeom prst="rightArrow">
            <a:avLst/>
          </a:prstGeom>
          <a:blipFill>
            <a:blip r:embed="rId8"/>
            <a:tile tx="0" ty="0" sx="100000" sy="100000" flip="none" algn="tl"/>
          </a:blipFill>
          <a:ln>
            <a:solidFill>
              <a:srgbClr val="996633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6DFBB93-631A-43B2-8C23-DD7761778047}"/>
              </a:ext>
            </a:extLst>
          </p:cNvPr>
          <p:cNvSpPr txBox="1"/>
          <p:nvPr/>
        </p:nvSpPr>
        <p:spPr>
          <a:xfrm rot="761958" flipH="1">
            <a:off x="7420450" y="4474172"/>
            <a:ext cx="22799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Комната собраний</a:t>
            </a:r>
          </a:p>
        </p:txBody>
      </p:sp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DA6916AC-593C-4964-A013-DE1D342123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933" y="3354425"/>
            <a:ext cx="1030806" cy="1037355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264D4D16-B3B4-4DCC-B4A6-E93A83F75A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127" y="3354424"/>
            <a:ext cx="1030806" cy="1037355"/>
          </a:xfrm>
          <a:prstGeom prst="rect">
            <a:avLst/>
          </a:prstGeom>
        </p:spPr>
      </p:pic>
      <p:pic>
        <p:nvPicPr>
          <p:cNvPr id="67" name="Рисунок 66">
            <a:extLst>
              <a:ext uri="{FF2B5EF4-FFF2-40B4-BE49-F238E27FC236}">
                <a16:creationId xmlns:a16="http://schemas.microsoft.com/office/drawing/2014/main" id="{98FEAAB8-E12E-4A5D-B5FE-251689C681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21" y="3354423"/>
            <a:ext cx="1030806" cy="1037355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7E5349CC-D71C-4484-8E2C-9A1CF3FAE4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515" y="3354422"/>
            <a:ext cx="1030806" cy="1037355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E959EF5-63D3-431E-B2B9-CDD3BD4AC34D}"/>
              </a:ext>
            </a:extLst>
          </p:cNvPr>
          <p:cNvGrpSpPr/>
          <p:nvPr/>
        </p:nvGrpSpPr>
        <p:grpSpPr>
          <a:xfrm>
            <a:off x="6631052" y="3429000"/>
            <a:ext cx="976971" cy="2000484"/>
            <a:chOff x="1703742" y="3429000"/>
            <a:chExt cx="976971" cy="2000484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7F26CD71-64F6-491A-AAA3-0EA90160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F34AF717-D3B8-40CA-BC8A-1111F407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89E94A53-35FD-4E95-A9F8-E4D73CB18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E353CD85-814F-4935-871C-5DBA31DD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21DEB3AA-954E-4C46-9398-AC2780C2F2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09" y="3354421"/>
            <a:ext cx="1030806" cy="1050630"/>
          </a:xfrm>
          <a:prstGeom prst="rect">
            <a:avLst/>
          </a:prstGeom>
        </p:spPr>
      </p:pic>
      <p:pic>
        <p:nvPicPr>
          <p:cNvPr id="70" name="Рисунок 69">
            <a:extLst>
              <a:ext uri="{FF2B5EF4-FFF2-40B4-BE49-F238E27FC236}">
                <a16:creationId xmlns:a16="http://schemas.microsoft.com/office/drawing/2014/main" id="{D34440B2-5977-4AD0-8370-1262ED8CDA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097" y="3354420"/>
            <a:ext cx="1030806" cy="1050631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0FD6472D-C4A0-4A1F-85F6-9F31EEE53F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463" y="2330773"/>
            <a:ext cx="1030806" cy="1037355"/>
          </a:xfrm>
          <a:prstGeom prst="rect">
            <a:avLst/>
          </a:prstGeom>
        </p:spPr>
      </p:pic>
      <p:pic>
        <p:nvPicPr>
          <p:cNvPr id="72" name="Рисунок 71">
            <a:extLst>
              <a:ext uri="{FF2B5EF4-FFF2-40B4-BE49-F238E27FC236}">
                <a16:creationId xmlns:a16="http://schemas.microsoft.com/office/drawing/2014/main" id="{215C1176-2BE9-44E3-A3CA-EA33A1A696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78" y="2330773"/>
            <a:ext cx="1030806" cy="1037355"/>
          </a:xfrm>
          <a:prstGeom prst="rect">
            <a:avLst/>
          </a:prstGeom>
        </p:spPr>
      </p:pic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039C88D2-0F8B-4225-842A-882B4A7955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493" y="2330773"/>
            <a:ext cx="1030806" cy="1037355"/>
          </a:xfrm>
          <a:prstGeom prst="rect">
            <a:avLst/>
          </a:prstGeom>
        </p:spPr>
      </p:pic>
      <p:pic>
        <p:nvPicPr>
          <p:cNvPr id="74" name="Рисунок 73">
            <a:extLst>
              <a:ext uri="{FF2B5EF4-FFF2-40B4-BE49-F238E27FC236}">
                <a16:creationId xmlns:a16="http://schemas.microsoft.com/office/drawing/2014/main" id="{75A03F3F-0EEF-4E0D-A260-E220E963C8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08" y="2330773"/>
            <a:ext cx="1030806" cy="1037355"/>
          </a:xfrm>
          <a:prstGeom prst="rect">
            <a:avLst/>
          </a:prstGeom>
        </p:spPr>
      </p:pic>
      <p:pic>
        <p:nvPicPr>
          <p:cNvPr id="75" name="Рисунок 74">
            <a:extLst>
              <a:ext uri="{FF2B5EF4-FFF2-40B4-BE49-F238E27FC236}">
                <a16:creationId xmlns:a16="http://schemas.microsoft.com/office/drawing/2014/main" id="{3F720872-114C-42C6-A559-BCA21111CC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4477" y="2330773"/>
            <a:ext cx="1030806" cy="1037355"/>
          </a:xfrm>
          <a:prstGeom prst="rect">
            <a:avLst/>
          </a:prstGeom>
        </p:spPr>
      </p:pic>
      <p:pic>
        <p:nvPicPr>
          <p:cNvPr id="77" name="Рисунок 76">
            <a:extLst>
              <a:ext uri="{FF2B5EF4-FFF2-40B4-BE49-F238E27FC236}">
                <a16:creationId xmlns:a16="http://schemas.microsoft.com/office/drawing/2014/main" id="{77AE30E2-61E8-4896-A044-E3EEE0B49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968" y="1206687"/>
            <a:ext cx="1030806" cy="1123997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A1DAA6C9-3FEC-4984-9E24-3C9B770BBE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83" y="1206510"/>
            <a:ext cx="1030806" cy="1153450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22880ED3-F385-4C6C-95F1-5F81CFA5D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98" y="1199789"/>
            <a:ext cx="1030806" cy="1153406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FF036F80-F8E8-4ADF-8A55-CCDB5BC0CB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7487" y="1199611"/>
            <a:ext cx="1030806" cy="113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33487"/>
      </p:ext>
    </p:extLst>
  </p:cSld>
  <p:clrMapOvr>
    <a:masterClrMapping/>
  </p:clrMapOvr>
  <p:transition spd="slow" advClick="0" advTm="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Прямоугольник 44">
            <a:hlinkClick r:id="rId2" action="ppaction://hlinksldjump"/>
            <a:extLst>
              <a:ext uri="{FF2B5EF4-FFF2-40B4-BE49-F238E27FC236}">
                <a16:creationId xmlns:a16="http://schemas.microsoft.com/office/drawing/2014/main" id="{CAFEFF6E-F34C-4CB4-945B-8D80299B0507}"/>
              </a:ext>
            </a:extLst>
          </p:cNvPr>
          <p:cNvSpPr/>
          <p:nvPr/>
        </p:nvSpPr>
        <p:spPr>
          <a:xfrm>
            <a:off x="-156394" y="0"/>
            <a:ext cx="3327384" cy="54294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708FA7-8A8B-49E2-A99E-4C102C7F1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489"/>
            <a:ext cx="1624847" cy="14285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60502B-8AC1-4CC3-B3A3-F645D902E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47" y="5429488"/>
            <a:ext cx="1624847" cy="14285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63BC4D-2EA8-44E6-8BC6-99DAB5F5D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4" y="5429487"/>
            <a:ext cx="1624847" cy="14285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5D7094-8BB2-4A51-BC53-BD7E750478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41" y="5429486"/>
            <a:ext cx="1624847" cy="14285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73F7B6-6A9B-4579-93C9-17DCC09BD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88" y="5429485"/>
            <a:ext cx="1624847" cy="1428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DD15BC-1A23-4C18-A35C-A23D5BCB19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35" y="5429484"/>
            <a:ext cx="1624847" cy="14285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79F4F5-D378-49C7-93F8-32841BFCDB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82" y="5429483"/>
            <a:ext cx="1624847" cy="14285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5713D2-A591-4C31-B189-77780BE16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29" y="5429482"/>
            <a:ext cx="1624847" cy="142851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98FBECA-5919-49C6-9ACC-0459613EF348}"/>
              </a:ext>
            </a:extLst>
          </p:cNvPr>
          <p:cNvSpPr/>
          <p:nvPr/>
        </p:nvSpPr>
        <p:spPr>
          <a:xfrm>
            <a:off x="3040283" y="0"/>
            <a:ext cx="9668279" cy="54294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6700861-5A5E-47E5-9DA8-2E82356434CA}"/>
              </a:ext>
            </a:extLst>
          </p:cNvPr>
          <p:cNvGrpSpPr/>
          <p:nvPr/>
        </p:nvGrpSpPr>
        <p:grpSpPr>
          <a:xfrm>
            <a:off x="7986051" y="3429000"/>
            <a:ext cx="976971" cy="2000484"/>
            <a:chOff x="1703742" y="3429000"/>
            <a:chExt cx="976971" cy="200048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A774613-2E59-4CA4-BEAD-1AD62F7C1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8DD6261E-2A49-4AF3-90EC-1F7B9E0F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E6996910-2312-42AE-8899-A4FAAF80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43F812DD-E596-4846-9055-0271ED166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7809100D-D14F-45C3-8338-05BB8E3E60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1386" y="2263006"/>
            <a:ext cx="848410" cy="848417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8086805-3531-4FDF-A10B-83B422DA4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769" y="1442122"/>
            <a:ext cx="876120" cy="848411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4D0FBE06-3000-4D33-BACC-12F7277E9A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067" y="1442121"/>
            <a:ext cx="848411" cy="848411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475175B3-B321-48F9-BA7A-7F852C40FA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656" y="1442113"/>
            <a:ext cx="848411" cy="84841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3563B85D-E3A6-4067-B828-31C0931C1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2100" y="1428517"/>
            <a:ext cx="848411" cy="848411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664CAA8A-47FA-41AB-8F9B-6F719BC756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829" y="2249090"/>
            <a:ext cx="848411" cy="848411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5287C6D-4C21-4416-9A58-D79F7ADB4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8180" y="2263005"/>
            <a:ext cx="848410" cy="84841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B36E4B9-6C81-42B9-9734-BFA4E69133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4541" y="2276769"/>
            <a:ext cx="848410" cy="848417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3AAF2565-9B21-4576-88EA-74EFF4AC2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1651" y="2276769"/>
            <a:ext cx="848410" cy="848417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0F984A56-741B-4B8A-879B-EA2AE44DA0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716" y="3111097"/>
            <a:ext cx="848410" cy="848417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92A35C0-F705-4F2B-91F2-497CBF9EFF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131" y="3111933"/>
            <a:ext cx="848410" cy="848417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FAECE74-8DEF-4B22-B18E-36E84FB855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546" y="3112769"/>
            <a:ext cx="848410" cy="848417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99EAA9AA-0A5A-4D13-B684-C11DB0805B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453" y="3113605"/>
            <a:ext cx="848410" cy="848417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1EA2C38-5427-4A64-8742-D16C955B1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5738" y="3957005"/>
            <a:ext cx="848410" cy="848417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FF473B12-9F2E-43D2-B609-D5107D2BA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198" y="3958678"/>
            <a:ext cx="848410" cy="848417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1FE4E7C4-E0F8-4258-BE30-F90A794218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75" y="3957842"/>
            <a:ext cx="848410" cy="848417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29C29501-17AC-4FCC-901C-7D6212B6FE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152" y="3957006"/>
            <a:ext cx="848410" cy="848417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30226F34-A0C5-4CD5-9825-EABDDCABC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9770" y="4581065"/>
            <a:ext cx="848410" cy="848417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83C07975-8889-43C3-95F7-7B684D0171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8149" y="4581063"/>
            <a:ext cx="848410" cy="848417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AAFEE068-3B92-40B2-B8B9-56BCE616D4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617" y="4582413"/>
            <a:ext cx="848410" cy="848417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18A81EDE-B0EB-4FE5-8E91-90CF12DBEE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8828" y="4581064"/>
            <a:ext cx="848410" cy="848417"/>
          </a:xfrm>
          <a:prstGeom prst="rect">
            <a:avLst/>
          </a:prstGeom>
        </p:spPr>
      </p:pic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CC15AF4B-B0B3-4361-A8C8-8B416C41F39C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3B5A9BBE-C6B6-4E44-9231-6DC7B89A381E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6FE7E5-2185-4732-A342-5126501E43F1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41" name="TextBox 40">
            <a:hlinkClick r:id="rId9" action="ppaction://hlinksldjump"/>
            <a:extLst>
              <a:ext uri="{FF2B5EF4-FFF2-40B4-BE49-F238E27FC236}">
                <a16:creationId xmlns:a16="http://schemas.microsoft.com/office/drawing/2014/main" id="{2DB2066E-EB31-412B-AED8-97C68400B014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E544A0-9896-4629-B970-E7C76A440280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07832816-8C2A-4BA8-A5F5-E80EA61A0CA1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A7A7FB74-D106-4DEA-B5E4-E13D557742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65815"/>
      </p:ext>
    </p:extLst>
  </p:cSld>
  <p:clrMapOvr>
    <a:masterClrMapping/>
  </p:clrMapOvr>
  <p:transition spd="slow" advClick="0" advTm="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Прямоугольник 52">
            <a:extLst>
              <a:ext uri="{FF2B5EF4-FFF2-40B4-BE49-F238E27FC236}">
                <a16:creationId xmlns:a16="http://schemas.microsoft.com/office/drawing/2014/main" id="{56FED995-C8E2-4CD4-9268-C79AD2409B84}"/>
              </a:ext>
            </a:extLst>
          </p:cNvPr>
          <p:cNvSpPr/>
          <p:nvPr/>
        </p:nvSpPr>
        <p:spPr>
          <a:xfrm>
            <a:off x="-693601" y="-2"/>
            <a:ext cx="13431033" cy="542948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708FA7-8A8B-49E2-A99E-4C102C7F1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489"/>
            <a:ext cx="1624847" cy="14285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60502B-8AC1-4CC3-B3A3-F645D902E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47" y="5429488"/>
            <a:ext cx="1624847" cy="14285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63BC4D-2EA8-44E6-8BC6-99DAB5F5D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4" y="5429487"/>
            <a:ext cx="1624847" cy="14285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5D7094-8BB2-4A51-BC53-BD7E75047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41" y="5429486"/>
            <a:ext cx="1624847" cy="14285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73F7B6-6A9B-4579-93C9-17DCC09BD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88" y="5429485"/>
            <a:ext cx="1624847" cy="1428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DD15BC-1A23-4C18-A35C-A23D5BCB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35" y="5429484"/>
            <a:ext cx="1624847" cy="14285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79F4F5-D378-49C7-93F8-32841BFCD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82" y="5429483"/>
            <a:ext cx="1624847" cy="14285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5713D2-A591-4C31-B189-77780BE16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29" y="5429482"/>
            <a:ext cx="1624847" cy="1428511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06700861-5A5E-47E5-9DA8-2E82356434CA}"/>
              </a:ext>
            </a:extLst>
          </p:cNvPr>
          <p:cNvGrpSpPr/>
          <p:nvPr/>
        </p:nvGrpSpPr>
        <p:grpSpPr>
          <a:xfrm>
            <a:off x="10826987" y="3429000"/>
            <a:ext cx="976971" cy="2000484"/>
            <a:chOff x="1703742" y="3429000"/>
            <a:chExt cx="976971" cy="200048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A774613-2E59-4CA4-BEAD-1AD62F7C1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8DD6261E-2A49-4AF3-90EC-1F7B9E0F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E6996910-2312-42AE-8899-A4FAAF80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43F812DD-E596-4846-9055-0271ED166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pic>
        <p:nvPicPr>
          <p:cNvPr id="18" name="Рисунок 17">
            <a:hlinkClick r:id="rId6" action="ppaction://hlinksldjump"/>
            <a:extLst>
              <a:ext uri="{FF2B5EF4-FFF2-40B4-BE49-F238E27FC236}">
                <a16:creationId xmlns:a16="http://schemas.microsoft.com/office/drawing/2014/main" id="{7809100D-D14F-45C3-8338-05BB8E3E60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22365" y="2263006"/>
            <a:ext cx="813268" cy="848417"/>
          </a:xfrm>
          <a:prstGeom prst="rect">
            <a:avLst/>
          </a:prstGeom>
        </p:spPr>
      </p:pic>
      <p:pic>
        <p:nvPicPr>
          <p:cNvPr id="19" name="Рисунок 18">
            <a:hlinkClick r:id="rId6" action="ppaction://hlinksldjump"/>
            <a:extLst>
              <a:ext uri="{FF2B5EF4-FFF2-40B4-BE49-F238E27FC236}">
                <a16:creationId xmlns:a16="http://schemas.microsoft.com/office/drawing/2014/main" id="{18086805-3531-4FDF-A10B-83B422DA48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40586" y="1442122"/>
            <a:ext cx="839830" cy="848411"/>
          </a:xfrm>
          <a:prstGeom prst="rect">
            <a:avLst/>
          </a:prstGeom>
        </p:spPr>
      </p:pic>
      <p:pic>
        <p:nvPicPr>
          <p:cNvPr id="20" name="Рисунок 19">
            <a:hlinkClick r:id="rId6" action="ppaction://hlinksldjump"/>
            <a:extLst>
              <a:ext uri="{FF2B5EF4-FFF2-40B4-BE49-F238E27FC236}">
                <a16:creationId xmlns:a16="http://schemas.microsoft.com/office/drawing/2014/main" id="{4D0FBE06-3000-4D33-BACC-12F7277E9AE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2682" y="1442121"/>
            <a:ext cx="813269" cy="848411"/>
          </a:xfrm>
          <a:prstGeom prst="rect">
            <a:avLst/>
          </a:prstGeom>
        </p:spPr>
      </p:pic>
      <p:pic>
        <p:nvPicPr>
          <p:cNvPr id="21" name="Рисунок 20">
            <a:hlinkClick r:id="rId6" action="ppaction://hlinksldjump"/>
            <a:extLst>
              <a:ext uri="{FF2B5EF4-FFF2-40B4-BE49-F238E27FC236}">
                <a16:creationId xmlns:a16="http://schemas.microsoft.com/office/drawing/2014/main" id="{475175B3-B321-48F9-BA7A-7F852C40FA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5951" y="1442113"/>
            <a:ext cx="813269" cy="848411"/>
          </a:xfrm>
          <a:prstGeom prst="rect">
            <a:avLst/>
          </a:prstGeom>
        </p:spPr>
      </p:pic>
      <p:pic>
        <p:nvPicPr>
          <p:cNvPr id="22" name="Рисунок 21">
            <a:hlinkClick r:id="rId6" action="ppaction://hlinksldjump"/>
            <a:extLst>
              <a:ext uri="{FF2B5EF4-FFF2-40B4-BE49-F238E27FC236}">
                <a16:creationId xmlns:a16="http://schemas.microsoft.com/office/drawing/2014/main" id="{3563B85D-E3A6-4067-B828-31C0931C15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85939" y="1428517"/>
            <a:ext cx="813269" cy="848411"/>
          </a:xfrm>
          <a:prstGeom prst="rect">
            <a:avLst/>
          </a:prstGeom>
        </p:spPr>
      </p:pic>
      <p:pic>
        <p:nvPicPr>
          <p:cNvPr id="24" name="Рисунок 23">
            <a:hlinkClick r:id="rId6" action="ppaction://hlinksldjump"/>
            <a:extLst>
              <a:ext uri="{FF2B5EF4-FFF2-40B4-BE49-F238E27FC236}">
                <a16:creationId xmlns:a16="http://schemas.microsoft.com/office/drawing/2014/main" id="{B5287C6D-4C21-4416-9A58-D79F7ADB4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39403" y="2263005"/>
            <a:ext cx="813268" cy="848417"/>
          </a:xfrm>
          <a:prstGeom prst="rect">
            <a:avLst/>
          </a:prstGeom>
        </p:spPr>
      </p:pic>
      <p:pic>
        <p:nvPicPr>
          <p:cNvPr id="25" name="Рисунок 24">
            <a:hlinkClick r:id="rId6" action="ppaction://hlinksldjump"/>
            <a:extLst>
              <a:ext uri="{FF2B5EF4-FFF2-40B4-BE49-F238E27FC236}">
                <a16:creationId xmlns:a16="http://schemas.microsoft.com/office/drawing/2014/main" id="{AB36E4B9-6C81-42B9-9734-BFA4E69133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8099" y="2276769"/>
            <a:ext cx="813268" cy="848417"/>
          </a:xfrm>
          <a:prstGeom prst="rect">
            <a:avLst/>
          </a:prstGeom>
        </p:spPr>
      </p:pic>
      <p:pic>
        <p:nvPicPr>
          <p:cNvPr id="26" name="Рисунок 25">
            <a:hlinkClick r:id="rId6" action="ppaction://hlinksldjump"/>
            <a:extLst>
              <a:ext uri="{FF2B5EF4-FFF2-40B4-BE49-F238E27FC236}">
                <a16:creationId xmlns:a16="http://schemas.microsoft.com/office/drawing/2014/main" id="{3AAF2565-9B21-4576-88EA-74EFF4AC2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664751" y="2276769"/>
            <a:ext cx="813268" cy="848417"/>
          </a:xfrm>
          <a:prstGeom prst="rect">
            <a:avLst/>
          </a:prstGeom>
        </p:spPr>
      </p:pic>
      <p:pic>
        <p:nvPicPr>
          <p:cNvPr id="27" name="Рисунок 26">
            <a:hlinkClick r:id="rId6" action="ppaction://hlinksldjump"/>
            <a:extLst>
              <a:ext uri="{FF2B5EF4-FFF2-40B4-BE49-F238E27FC236}">
                <a16:creationId xmlns:a16="http://schemas.microsoft.com/office/drawing/2014/main" id="{0F984A56-741B-4B8A-879B-EA2AE44DA0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36427" y="3111097"/>
            <a:ext cx="813268" cy="848417"/>
          </a:xfrm>
          <a:prstGeom prst="rect">
            <a:avLst/>
          </a:prstGeom>
        </p:spPr>
      </p:pic>
      <p:pic>
        <p:nvPicPr>
          <p:cNvPr id="28" name="Рисунок 27">
            <a:hlinkClick r:id="rId6" action="ppaction://hlinksldjump"/>
            <a:extLst>
              <a:ext uri="{FF2B5EF4-FFF2-40B4-BE49-F238E27FC236}">
                <a16:creationId xmlns:a16="http://schemas.microsoft.com/office/drawing/2014/main" id="{692A35C0-F705-4F2B-91F2-497CBF9EFF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8077" y="3111933"/>
            <a:ext cx="813268" cy="848417"/>
          </a:xfrm>
          <a:prstGeom prst="rect">
            <a:avLst/>
          </a:prstGeom>
        </p:spPr>
      </p:pic>
      <p:pic>
        <p:nvPicPr>
          <p:cNvPr id="29" name="Рисунок 28">
            <a:hlinkClick r:id="rId6" action="ppaction://hlinksldjump"/>
            <a:extLst>
              <a:ext uri="{FF2B5EF4-FFF2-40B4-BE49-F238E27FC236}">
                <a16:creationId xmlns:a16="http://schemas.microsoft.com/office/drawing/2014/main" id="{8FAECE74-8DEF-4B22-B18E-36E84FB855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9728" y="3112769"/>
            <a:ext cx="813268" cy="848417"/>
          </a:xfrm>
          <a:prstGeom prst="rect">
            <a:avLst/>
          </a:prstGeom>
        </p:spPr>
      </p:pic>
      <p:pic>
        <p:nvPicPr>
          <p:cNvPr id="30" name="Рисунок 29">
            <a:hlinkClick r:id="rId6" action="ppaction://hlinksldjump"/>
            <a:extLst>
              <a:ext uri="{FF2B5EF4-FFF2-40B4-BE49-F238E27FC236}">
                <a16:creationId xmlns:a16="http://schemas.microsoft.com/office/drawing/2014/main" id="{99EAA9AA-0A5A-4D13-B684-C11DB0805B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43780" y="3113605"/>
            <a:ext cx="813268" cy="848417"/>
          </a:xfrm>
          <a:prstGeom prst="rect">
            <a:avLst/>
          </a:prstGeom>
        </p:spPr>
      </p:pic>
      <p:pic>
        <p:nvPicPr>
          <p:cNvPr id="31" name="Рисунок 30">
            <a:hlinkClick r:id="rId6" action="ppaction://hlinksldjump"/>
            <a:extLst>
              <a:ext uri="{FF2B5EF4-FFF2-40B4-BE49-F238E27FC236}">
                <a16:creationId xmlns:a16="http://schemas.microsoft.com/office/drawing/2014/main" id="{D1EA2C38-5427-4A64-8742-D16C955B16F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46950" y="3957005"/>
            <a:ext cx="813268" cy="848417"/>
          </a:xfrm>
          <a:prstGeom prst="rect">
            <a:avLst/>
          </a:prstGeom>
        </p:spPr>
      </p:pic>
      <p:pic>
        <p:nvPicPr>
          <p:cNvPr id="32" name="Рисунок 31">
            <a:hlinkClick r:id="rId6" action="ppaction://hlinksldjump"/>
            <a:extLst>
              <a:ext uri="{FF2B5EF4-FFF2-40B4-BE49-F238E27FC236}">
                <a16:creationId xmlns:a16="http://schemas.microsoft.com/office/drawing/2014/main" id="{FF473B12-9F2E-43D2-B609-D5107D2BA1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97859" y="3958678"/>
            <a:ext cx="813268" cy="848417"/>
          </a:xfrm>
          <a:prstGeom prst="rect">
            <a:avLst/>
          </a:prstGeom>
        </p:spPr>
      </p:pic>
      <p:pic>
        <p:nvPicPr>
          <p:cNvPr id="33" name="Рисунок 32">
            <a:hlinkClick r:id="rId6" action="ppaction://hlinksldjump"/>
            <a:extLst>
              <a:ext uri="{FF2B5EF4-FFF2-40B4-BE49-F238E27FC236}">
                <a16:creationId xmlns:a16="http://schemas.microsoft.com/office/drawing/2014/main" id="{1FE4E7C4-E0F8-4258-BE30-F90A794218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4373" y="3957842"/>
            <a:ext cx="813268" cy="848417"/>
          </a:xfrm>
          <a:prstGeom prst="rect">
            <a:avLst/>
          </a:prstGeom>
        </p:spPr>
      </p:pic>
      <p:pic>
        <p:nvPicPr>
          <p:cNvPr id="34" name="Рисунок 33">
            <a:hlinkClick r:id="rId6" action="ppaction://hlinksldjump"/>
            <a:extLst>
              <a:ext uri="{FF2B5EF4-FFF2-40B4-BE49-F238E27FC236}">
                <a16:creationId xmlns:a16="http://schemas.microsoft.com/office/drawing/2014/main" id="{29C29501-17AC-4FCC-901C-7D6212B6FE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29113" y="3957006"/>
            <a:ext cx="813268" cy="848417"/>
          </a:xfrm>
          <a:prstGeom prst="rect">
            <a:avLst/>
          </a:prstGeom>
        </p:spPr>
      </p:pic>
      <p:pic>
        <p:nvPicPr>
          <p:cNvPr id="35" name="Рисунок 34">
            <a:hlinkClick r:id="rId6" action="ppaction://hlinksldjump"/>
            <a:extLst>
              <a:ext uri="{FF2B5EF4-FFF2-40B4-BE49-F238E27FC236}">
                <a16:creationId xmlns:a16="http://schemas.microsoft.com/office/drawing/2014/main" id="{30226F34-A0C5-4CD5-9825-EABDDCABC9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752671" y="4581065"/>
            <a:ext cx="813268" cy="848417"/>
          </a:xfrm>
          <a:prstGeom prst="rect">
            <a:avLst/>
          </a:prstGeom>
        </p:spPr>
      </p:pic>
      <p:pic>
        <p:nvPicPr>
          <p:cNvPr id="36" name="Рисунок 35">
            <a:hlinkClick r:id="rId6" action="ppaction://hlinksldjump"/>
            <a:extLst>
              <a:ext uri="{FF2B5EF4-FFF2-40B4-BE49-F238E27FC236}">
                <a16:creationId xmlns:a16="http://schemas.microsoft.com/office/drawing/2014/main" id="{83C07975-8889-43C3-95F7-7B684D0171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06533" y="4581063"/>
            <a:ext cx="813268" cy="848417"/>
          </a:xfrm>
          <a:prstGeom prst="rect">
            <a:avLst/>
          </a:prstGeom>
        </p:spPr>
      </p:pic>
      <p:pic>
        <p:nvPicPr>
          <p:cNvPr id="37" name="Рисунок 36">
            <a:hlinkClick r:id="rId6" action="ppaction://hlinksldjump"/>
            <a:extLst>
              <a:ext uri="{FF2B5EF4-FFF2-40B4-BE49-F238E27FC236}">
                <a16:creationId xmlns:a16="http://schemas.microsoft.com/office/drawing/2014/main" id="{AAFEE068-3B92-40B2-B8B9-56BCE616D4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95127" y="4582413"/>
            <a:ext cx="813268" cy="848417"/>
          </a:xfrm>
          <a:prstGeom prst="rect">
            <a:avLst/>
          </a:prstGeom>
        </p:spPr>
      </p:pic>
      <p:pic>
        <p:nvPicPr>
          <p:cNvPr id="38" name="Рисунок 37">
            <a:hlinkClick r:id="rId6" action="ppaction://hlinksldjump"/>
            <a:extLst>
              <a:ext uri="{FF2B5EF4-FFF2-40B4-BE49-F238E27FC236}">
                <a16:creationId xmlns:a16="http://schemas.microsoft.com/office/drawing/2014/main" id="{18A81EDE-B0EB-4FE5-8E91-90CF12DBEE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594944" y="4581064"/>
            <a:ext cx="813268" cy="848417"/>
          </a:xfrm>
          <a:prstGeom prst="rect">
            <a:avLst/>
          </a:prstGeom>
        </p:spPr>
      </p:pic>
      <p:sp>
        <p:nvSpPr>
          <p:cNvPr id="52" name="Прямоугольник: скругленные углы 51">
            <a:extLst>
              <a:ext uri="{FF2B5EF4-FFF2-40B4-BE49-F238E27FC236}">
                <a16:creationId xmlns:a16="http://schemas.microsoft.com/office/drawing/2014/main" id="{CC15AF4B-B0B3-4361-A8C8-8B416C41F39C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>
            <a:extLst>
              <a:ext uri="{FF2B5EF4-FFF2-40B4-BE49-F238E27FC236}">
                <a16:creationId xmlns:a16="http://schemas.microsoft.com/office/drawing/2014/main" id="{3B5A9BBE-C6B6-4E44-9231-6DC7B89A381E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F6FE7E5-2185-4732-A342-5126501E43F1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HP</a:t>
            </a:r>
            <a:endParaRPr lang="ru-RU" sz="2000" dirty="0"/>
          </a:p>
        </p:txBody>
      </p:sp>
      <p:sp>
        <p:nvSpPr>
          <p:cNvPr id="41" name="TextBox 40">
            <a:hlinkClick r:id="rId9" action="ppaction://hlinksldjump"/>
            <a:extLst>
              <a:ext uri="{FF2B5EF4-FFF2-40B4-BE49-F238E27FC236}">
                <a16:creationId xmlns:a16="http://schemas.microsoft.com/office/drawing/2014/main" id="{2DB2066E-EB31-412B-AED8-97C68400B014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E544A0-9896-4629-B970-E7C76A440280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B5F6B4DB-824E-4D78-9238-0A2B39054B05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8DB7F281-B562-4F5D-B3C4-FDAA8B4FB2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676054"/>
      </p:ext>
    </p:extLst>
  </p:cSld>
  <p:clrMapOvr>
    <a:masterClrMapping/>
  </p:clrMapOvr>
  <p:transition spd="slow" advClick="0" advTm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Группа 46">
            <a:extLst>
              <a:ext uri="{FF2B5EF4-FFF2-40B4-BE49-F238E27FC236}">
                <a16:creationId xmlns:a16="http://schemas.microsoft.com/office/drawing/2014/main" id="{AFD5F863-A745-4D81-87B9-DE8E2129F9A9}"/>
              </a:ext>
            </a:extLst>
          </p:cNvPr>
          <p:cNvGrpSpPr/>
          <p:nvPr/>
        </p:nvGrpSpPr>
        <p:grpSpPr>
          <a:xfrm>
            <a:off x="-9044175" y="-3124200"/>
            <a:ext cx="22566211" cy="11804072"/>
            <a:chOff x="-1562717" y="-96982"/>
            <a:chExt cx="13037493" cy="6858000"/>
          </a:xfrm>
        </p:grpSpPr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858C8C6C-2456-4ED5-A06C-662F76D9F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524000" y="5332507"/>
              <a:ext cx="1624847" cy="1428511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6EA9D0B8-D3AC-4F49-B8EE-4FD996A89C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847" y="5332506"/>
              <a:ext cx="1624847" cy="1428511"/>
            </a:xfrm>
            <a:prstGeom prst="rect">
              <a:avLst/>
            </a:prstGeom>
          </p:spPr>
        </p:pic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ED699FE6-FE13-4706-8381-E8CB08013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694" y="5332505"/>
              <a:ext cx="1624847" cy="1428511"/>
            </a:xfrm>
            <a:prstGeom prst="rect">
              <a:avLst/>
            </a:prstGeom>
          </p:spPr>
        </p:pic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A074F71E-CDEB-4B7D-AA2A-6F752793C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0541" y="5332504"/>
              <a:ext cx="1624847" cy="1428511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ADEE3936-0CAE-4C4F-97E6-05C3E81B46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5388" y="5332503"/>
              <a:ext cx="1624847" cy="1428511"/>
            </a:xfrm>
            <a:prstGeom prst="rect">
              <a:avLst/>
            </a:prstGeom>
          </p:spPr>
        </p:pic>
        <p:pic>
          <p:nvPicPr>
            <p:cNvPr id="10" name="Рисунок 9">
              <a:extLst>
                <a:ext uri="{FF2B5EF4-FFF2-40B4-BE49-F238E27FC236}">
                  <a16:creationId xmlns:a16="http://schemas.microsoft.com/office/drawing/2014/main" id="{D6BD3112-C038-4B61-8524-F1BA31367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00235" y="5332502"/>
              <a:ext cx="1624847" cy="1428511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ECA9538C-0749-4AC7-AB8A-CCAE3529D6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25082" y="5332501"/>
              <a:ext cx="1624847" cy="1428511"/>
            </a:xfrm>
            <a:prstGeom prst="rect">
              <a:avLst/>
            </a:prstGeom>
          </p:spPr>
        </p:pic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48ED7D9D-4BAC-452C-8746-E61A5E293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9929" y="5332500"/>
              <a:ext cx="1624847" cy="1428511"/>
            </a:xfrm>
            <a:prstGeom prst="rect">
              <a:avLst/>
            </a:prstGeom>
          </p:spPr>
        </p:pic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2F2A0510-6981-4574-9C96-2AC0CF818E3C}"/>
                </a:ext>
              </a:extLst>
            </p:cNvPr>
            <p:cNvSpPr/>
            <p:nvPr/>
          </p:nvSpPr>
          <p:spPr>
            <a:xfrm>
              <a:off x="-1562717" y="-96982"/>
              <a:ext cx="12747279" cy="542948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692DB098-46FA-4814-B656-F7A60FFCF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59113">
              <a:off x="6709736" y="3817816"/>
              <a:ext cx="485843" cy="1514686"/>
            </a:xfrm>
            <a:prstGeom prst="rect">
              <a:avLst/>
            </a:prstGeom>
          </p:spPr>
        </p:pic>
        <p:pic>
          <p:nvPicPr>
            <p:cNvPr id="18" name="Рисунок 17">
              <a:extLst>
                <a:ext uri="{FF2B5EF4-FFF2-40B4-BE49-F238E27FC236}">
                  <a16:creationId xmlns:a16="http://schemas.microsoft.com/office/drawing/2014/main" id="{679F998A-E464-4FF1-A07A-A689841DA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746208">
              <a:off x="6637913" y="3754741"/>
              <a:ext cx="247685" cy="752580"/>
            </a:xfrm>
            <a:prstGeom prst="rect">
              <a:avLst/>
            </a:prstGeom>
          </p:spPr>
        </p:pic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B239148A-92EC-45C4-82F2-D1EF21326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903889">
              <a:off x="7075723" y="3531432"/>
              <a:ext cx="247685" cy="752580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AB51FBF8-6E56-42EE-87B1-DC6998AF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805882">
              <a:off x="6293451" y="3417167"/>
              <a:ext cx="476316" cy="5048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2195105C-1301-4DFC-94EC-C95B1FCE9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7386" y="2166024"/>
              <a:ext cx="848410" cy="848417"/>
            </a:xfrm>
            <a:prstGeom prst="rect">
              <a:avLst/>
            </a:prstGeom>
          </p:spPr>
        </p:pic>
        <p:pic>
          <p:nvPicPr>
            <p:cNvPr id="26" name="Рисунок 25">
              <a:extLst>
                <a:ext uri="{FF2B5EF4-FFF2-40B4-BE49-F238E27FC236}">
                  <a16:creationId xmlns:a16="http://schemas.microsoft.com/office/drawing/2014/main" id="{0078FBEF-95A2-4600-8D3A-B23B319C7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1769" y="1345140"/>
              <a:ext cx="876120" cy="848411"/>
            </a:xfrm>
            <a:prstGeom prst="rect">
              <a:avLst/>
            </a:prstGeom>
          </p:spPr>
        </p:pic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93116F85-83E5-4277-9E8F-86DC75F22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067" y="1345139"/>
              <a:ext cx="848411" cy="848411"/>
            </a:xfrm>
            <a:prstGeom prst="rect">
              <a:avLst/>
            </a:prstGeom>
          </p:spPr>
        </p:pic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EA3A11F5-9B49-4D47-82DC-5945E6A95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56" y="1345131"/>
              <a:ext cx="848411" cy="848411"/>
            </a:xfrm>
            <a:prstGeom prst="rect">
              <a:avLst/>
            </a:prstGeom>
          </p:spPr>
        </p:pic>
        <p:pic>
          <p:nvPicPr>
            <p:cNvPr id="29" name="Рисунок 28">
              <a:hlinkClick r:id="rId9" action="ppaction://hlinksldjump"/>
              <a:extLst>
                <a:ext uri="{FF2B5EF4-FFF2-40B4-BE49-F238E27FC236}">
                  <a16:creationId xmlns:a16="http://schemas.microsoft.com/office/drawing/2014/main" id="{F91666A2-9D8E-48C1-A446-C2241F9A624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8100" y="1331535"/>
              <a:ext cx="848411" cy="848411"/>
            </a:xfrm>
            <a:prstGeom prst="rect">
              <a:avLst/>
            </a:prstGeom>
          </p:spPr>
        </p:pic>
        <p:pic>
          <p:nvPicPr>
            <p:cNvPr id="30" name="Рисунок 29">
              <a:extLst>
                <a:ext uri="{FF2B5EF4-FFF2-40B4-BE49-F238E27FC236}">
                  <a16:creationId xmlns:a16="http://schemas.microsoft.com/office/drawing/2014/main" id="{A9C67EB8-7786-4ED3-8779-39752F144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2829" y="2152108"/>
              <a:ext cx="848411" cy="848411"/>
            </a:xfrm>
            <a:prstGeom prst="rect">
              <a:avLst/>
            </a:prstGeom>
          </p:spPr>
        </p:pic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209CA8E3-6C1A-416F-BDB0-CF205E375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04180" y="2166023"/>
              <a:ext cx="848410" cy="900859"/>
            </a:xfrm>
            <a:prstGeom prst="rect">
              <a:avLst/>
            </a:prstGeom>
          </p:spPr>
        </p:pic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76D4D21B-5B29-40C1-BBCF-22A91C720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50541" y="2179787"/>
              <a:ext cx="848410" cy="848417"/>
            </a:xfrm>
            <a:prstGeom prst="rect">
              <a:avLst/>
            </a:prstGeom>
          </p:spPr>
        </p:pic>
        <p:pic>
          <p:nvPicPr>
            <p:cNvPr id="34" name="Рисунок 33">
              <a:extLst>
                <a:ext uri="{FF2B5EF4-FFF2-40B4-BE49-F238E27FC236}">
                  <a16:creationId xmlns:a16="http://schemas.microsoft.com/office/drawing/2014/main" id="{53942391-8B53-4331-9A09-32AE1BF31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7651" y="2179787"/>
              <a:ext cx="848410" cy="848417"/>
            </a:xfrm>
            <a:prstGeom prst="rect">
              <a:avLst/>
            </a:prstGeom>
          </p:spPr>
        </p:pic>
        <p:pic>
          <p:nvPicPr>
            <p:cNvPr id="35" name="Рисунок 34">
              <a:extLst>
                <a:ext uri="{FF2B5EF4-FFF2-40B4-BE49-F238E27FC236}">
                  <a16:creationId xmlns:a16="http://schemas.microsoft.com/office/drawing/2014/main" id="{FD7190F3-1E9C-42EB-8FB0-F9B93D62E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2716" y="3014115"/>
              <a:ext cx="848410" cy="848417"/>
            </a:xfrm>
            <a:prstGeom prst="rect">
              <a:avLst/>
            </a:prstGeom>
          </p:spPr>
        </p:pic>
        <p:pic>
          <p:nvPicPr>
            <p:cNvPr id="36" name="Рисунок 35">
              <a:extLst>
                <a:ext uri="{FF2B5EF4-FFF2-40B4-BE49-F238E27FC236}">
                  <a16:creationId xmlns:a16="http://schemas.microsoft.com/office/drawing/2014/main" id="{75146D69-89EC-4E6A-9930-06443D30B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5131" y="3014951"/>
              <a:ext cx="848410" cy="848417"/>
            </a:xfrm>
            <a:prstGeom prst="rect">
              <a:avLst/>
            </a:prstGeom>
          </p:spPr>
        </p:pic>
        <p:pic>
          <p:nvPicPr>
            <p:cNvPr id="37" name="Рисунок 36">
              <a:extLst>
                <a:ext uri="{FF2B5EF4-FFF2-40B4-BE49-F238E27FC236}">
                  <a16:creationId xmlns:a16="http://schemas.microsoft.com/office/drawing/2014/main" id="{0ABA6FDB-159D-4ACC-B79B-EE7FEAD51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7546" y="3015787"/>
              <a:ext cx="848410" cy="848417"/>
            </a:xfrm>
            <a:prstGeom prst="rect">
              <a:avLst/>
            </a:prstGeom>
          </p:spPr>
        </p:pic>
        <p:pic>
          <p:nvPicPr>
            <p:cNvPr id="38" name="Рисунок 37">
              <a:extLst>
                <a:ext uri="{FF2B5EF4-FFF2-40B4-BE49-F238E27FC236}">
                  <a16:creationId xmlns:a16="http://schemas.microsoft.com/office/drawing/2014/main" id="{3D603E15-DDAE-4150-9C86-19D5D3263C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1453" y="3016623"/>
              <a:ext cx="848410" cy="848417"/>
            </a:xfrm>
            <a:prstGeom prst="rect">
              <a:avLst/>
            </a:prstGeom>
          </p:spPr>
        </p:pic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EAE4174E-7EE9-479C-AA57-9A0495FB2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1738" y="3860023"/>
              <a:ext cx="848410" cy="848417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67D03089-9187-483F-8241-2FBE35A14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43198" y="3861696"/>
              <a:ext cx="848410" cy="848417"/>
            </a:xfrm>
            <a:prstGeom prst="rect">
              <a:avLst/>
            </a:prstGeom>
          </p:spPr>
        </p:pic>
        <p:pic>
          <p:nvPicPr>
            <p:cNvPr id="41" name="Рисунок 40">
              <a:extLst>
                <a:ext uri="{FF2B5EF4-FFF2-40B4-BE49-F238E27FC236}">
                  <a16:creationId xmlns:a16="http://schemas.microsoft.com/office/drawing/2014/main" id="{EBF79927-8C52-47B2-9D4F-ADA48DDA3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9675" y="3860860"/>
              <a:ext cx="848410" cy="848417"/>
            </a:xfrm>
            <a:prstGeom prst="rect">
              <a:avLst/>
            </a:prstGeom>
          </p:spPr>
        </p:pic>
        <p:pic>
          <p:nvPicPr>
            <p:cNvPr id="42" name="Рисунок 41">
              <a:extLst>
                <a:ext uri="{FF2B5EF4-FFF2-40B4-BE49-F238E27FC236}">
                  <a16:creationId xmlns:a16="http://schemas.microsoft.com/office/drawing/2014/main" id="{9AFD6328-908B-4A0D-833E-99B5B277D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6152" y="3860024"/>
              <a:ext cx="848410" cy="848417"/>
            </a:xfrm>
            <a:prstGeom prst="rect">
              <a:avLst/>
            </a:prstGeom>
          </p:spPr>
        </p:pic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B12A1B59-BCC5-4BEF-B71E-3A925A74E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5770" y="4484083"/>
              <a:ext cx="848410" cy="848417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D3788D52-6DC9-4599-A5C7-C8CFA049F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4149" y="4484081"/>
              <a:ext cx="848410" cy="848417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402270CB-EF81-4A85-90FD-E4ACF26B6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0617" y="4485431"/>
              <a:ext cx="848410" cy="848417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2AB3C9BC-E43A-471D-9449-3E1574149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4828" y="4484082"/>
              <a:ext cx="848410" cy="848417"/>
            </a:xfrm>
            <a:prstGeom prst="rect">
              <a:avLst/>
            </a:prstGeom>
          </p:spPr>
        </p:pic>
        <p:pic>
          <p:nvPicPr>
            <p:cNvPr id="53" name="Рисунок 52">
              <a:extLst>
                <a:ext uri="{FF2B5EF4-FFF2-40B4-BE49-F238E27FC236}">
                  <a16:creationId xmlns:a16="http://schemas.microsoft.com/office/drawing/2014/main" id="{55C6529B-3ED5-4D16-A5A8-CB6D4F711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3397" y="3817816"/>
              <a:ext cx="485843" cy="1514686"/>
            </a:xfrm>
            <a:prstGeom prst="rect">
              <a:avLst/>
            </a:prstGeom>
          </p:spPr>
        </p:pic>
        <p:pic>
          <p:nvPicPr>
            <p:cNvPr id="54" name="Рисунок 53">
              <a:extLst>
                <a:ext uri="{FF2B5EF4-FFF2-40B4-BE49-F238E27FC236}">
                  <a16:creationId xmlns:a16="http://schemas.microsoft.com/office/drawing/2014/main" id="{4FC87214-8090-41DF-A27D-646E28056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650915">
              <a:off x="9342171" y="3541514"/>
              <a:ext cx="247685" cy="752580"/>
            </a:xfrm>
            <a:prstGeom prst="rect">
              <a:avLst/>
            </a:prstGeom>
          </p:spPr>
        </p:pic>
        <p:pic>
          <p:nvPicPr>
            <p:cNvPr id="55" name="Рисунок 54">
              <a:extLst>
                <a:ext uri="{FF2B5EF4-FFF2-40B4-BE49-F238E27FC236}">
                  <a16:creationId xmlns:a16="http://schemas.microsoft.com/office/drawing/2014/main" id="{A9EA6519-7484-4490-A096-D7335A65F2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240" y="3816468"/>
              <a:ext cx="247685" cy="752580"/>
            </a:xfrm>
            <a:prstGeom prst="rect">
              <a:avLst/>
            </a:prstGeom>
          </p:spPr>
        </p:pic>
        <p:pic>
          <p:nvPicPr>
            <p:cNvPr id="56" name="Рисунок 55">
              <a:extLst>
                <a:ext uri="{FF2B5EF4-FFF2-40B4-BE49-F238E27FC236}">
                  <a16:creationId xmlns:a16="http://schemas.microsoft.com/office/drawing/2014/main" id="{ABC10F47-D4D8-45E9-8F27-C4AF83A425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6039" y="3332018"/>
              <a:ext cx="476316" cy="504895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06BEC70-CADB-419A-AACD-667A3FEF3F46}"/>
                </a:ext>
              </a:extLst>
            </p:cNvPr>
            <p:cNvSpPr txBox="1"/>
            <p:nvPr/>
          </p:nvSpPr>
          <p:spPr>
            <a:xfrm>
              <a:off x="9615147" y="2961347"/>
              <a:ext cx="16443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Artem_78</a:t>
              </a:r>
              <a:endParaRPr lang="ru-RU" sz="2800" dirty="0">
                <a:solidFill>
                  <a:schemeClr val="bg1"/>
                </a:solidFill>
              </a:endParaRPr>
            </a:p>
          </p:txBody>
        </p:sp>
        <p:sp>
          <p:nvSpPr>
            <p:cNvPr id="3" name="Овал 2">
              <a:extLst>
                <a:ext uri="{FF2B5EF4-FFF2-40B4-BE49-F238E27FC236}">
                  <a16:creationId xmlns:a16="http://schemas.microsoft.com/office/drawing/2014/main" id="{DB4BDBA4-EB26-494F-BC67-D4FD98C7A680}"/>
                </a:ext>
              </a:extLst>
            </p:cNvPr>
            <p:cNvSpPr/>
            <p:nvPr/>
          </p:nvSpPr>
          <p:spPr>
            <a:xfrm>
              <a:off x="6451600" y="3551093"/>
              <a:ext cx="63500" cy="6589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61" name="Группа 60">
              <a:extLst>
                <a:ext uri="{FF2B5EF4-FFF2-40B4-BE49-F238E27FC236}">
                  <a16:creationId xmlns:a16="http://schemas.microsoft.com/office/drawing/2014/main" id="{7565B431-13C8-4D99-96CF-3A576384308F}"/>
                </a:ext>
              </a:extLst>
            </p:cNvPr>
            <p:cNvGrpSpPr/>
            <p:nvPr/>
          </p:nvGrpSpPr>
          <p:grpSpPr>
            <a:xfrm>
              <a:off x="6579034" y="1559233"/>
              <a:ext cx="2476467" cy="1835211"/>
              <a:chOff x="6664782" y="-1485594"/>
              <a:chExt cx="2476467" cy="1835211"/>
            </a:xfrm>
          </p:grpSpPr>
          <p:sp>
            <p:nvSpPr>
              <p:cNvPr id="62" name="Прямоугольник: скругленные углы 61">
                <a:extLst>
                  <a:ext uri="{FF2B5EF4-FFF2-40B4-BE49-F238E27FC236}">
                    <a16:creationId xmlns:a16="http://schemas.microsoft.com/office/drawing/2014/main" id="{BFD29DC8-FDDB-4199-99A6-85601692EEF9}"/>
                  </a:ext>
                </a:extLst>
              </p:cNvPr>
              <p:cNvSpPr/>
              <p:nvPr/>
            </p:nvSpPr>
            <p:spPr>
              <a:xfrm>
                <a:off x="6664782" y="-1485594"/>
                <a:ext cx="2476467" cy="145404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ru-RU" dirty="0">
                    <a:solidFill>
                      <a:schemeClr val="tx1"/>
                    </a:solidFill>
                  </a:rPr>
                  <a:t>УМРИ!!!</a:t>
                </a:r>
              </a:p>
            </p:txBody>
          </p:sp>
          <p:sp>
            <p:nvSpPr>
              <p:cNvPr id="63" name="Полилиния: фигура 62">
                <a:extLst>
                  <a:ext uri="{FF2B5EF4-FFF2-40B4-BE49-F238E27FC236}">
                    <a16:creationId xmlns:a16="http://schemas.microsoft.com/office/drawing/2014/main" id="{B359021F-4199-4989-B293-E71E6A97FCE0}"/>
                  </a:ext>
                </a:extLst>
              </p:cNvPr>
              <p:cNvSpPr/>
              <p:nvPr/>
            </p:nvSpPr>
            <p:spPr>
              <a:xfrm rot="20722268" flipH="1" flipV="1">
                <a:off x="8655784" y="-1235430"/>
                <a:ext cx="476316" cy="1585047"/>
              </a:xfrm>
              <a:custGeom>
                <a:avLst/>
                <a:gdLst>
                  <a:gd name="connsiteX0" fmla="*/ 0 w 1109272"/>
                  <a:gd name="connsiteY0" fmla="*/ 1334125 h 1334125"/>
                  <a:gd name="connsiteX1" fmla="*/ 0 w 1109272"/>
                  <a:gd name="connsiteY1" fmla="*/ 1334125 h 1334125"/>
                  <a:gd name="connsiteX2" fmla="*/ 14990 w 1109272"/>
                  <a:gd name="connsiteY2" fmla="*/ 374755 h 1334125"/>
                  <a:gd name="connsiteX3" fmla="*/ 14990 w 1109272"/>
                  <a:gd name="connsiteY3" fmla="*/ 254833 h 1334125"/>
                  <a:gd name="connsiteX4" fmla="*/ 14990 w 1109272"/>
                  <a:gd name="connsiteY4" fmla="*/ 0 h 1334125"/>
                  <a:gd name="connsiteX5" fmla="*/ 14990 w 1109272"/>
                  <a:gd name="connsiteY5" fmla="*/ 0 h 1334125"/>
                  <a:gd name="connsiteX6" fmla="*/ 539646 w 1109272"/>
                  <a:gd name="connsiteY6" fmla="*/ 389745 h 1334125"/>
                  <a:gd name="connsiteX7" fmla="*/ 644577 w 1109272"/>
                  <a:gd name="connsiteY7" fmla="*/ 509666 h 1334125"/>
                  <a:gd name="connsiteX8" fmla="*/ 824459 w 1109272"/>
                  <a:gd name="connsiteY8" fmla="*/ 674558 h 1334125"/>
                  <a:gd name="connsiteX9" fmla="*/ 884420 w 1109272"/>
                  <a:gd name="connsiteY9" fmla="*/ 704538 h 1334125"/>
                  <a:gd name="connsiteX10" fmla="*/ 1109272 w 1109272"/>
                  <a:gd name="connsiteY10" fmla="*/ 884420 h 1334125"/>
                  <a:gd name="connsiteX11" fmla="*/ 0 w 1109272"/>
                  <a:gd name="connsiteY11" fmla="*/ 1334125 h 1334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09272" h="1334125">
                    <a:moveTo>
                      <a:pt x="0" y="1334125"/>
                    </a:moveTo>
                    <a:lnTo>
                      <a:pt x="0" y="1334125"/>
                    </a:lnTo>
                    <a:cubicBezTo>
                      <a:pt x="25969" y="814741"/>
                      <a:pt x="14990" y="1134381"/>
                      <a:pt x="14990" y="374755"/>
                    </a:cubicBezTo>
                    <a:lnTo>
                      <a:pt x="14990" y="254833"/>
                    </a:lnTo>
                    <a:lnTo>
                      <a:pt x="14990" y="0"/>
                    </a:lnTo>
                    <a:lnTo>
                      <a:pt x="14990" y="0"/>
                    </a:lnTo>
                    <a:cubicBezTo>
                      <a:pt x="181173" y="116328"/>
                      <a:pt x="386550" y="250567"/>
                      <a:pt x="539646" y="389745"/>
                    </a:cubicBezTo>
                    <a:cubicBezTo>
                      <a:pt x="578948" y="425475"/>
                      <a:pt x="607018" y="472107"/>
                      <a:pt x="644577" y="509666"/>
                    </a:cubicBezTo>
                    <a:cubicBezTo>
                      <a:pt x="702094" y="567183"/>
                      <a:pt x="761329" y="623265"/>
                      <a:pt x="824459" y="674558"/>
                    </a:cubicBezTo>
                    <a:cubicBezTo>
                      <a:pt x="841802" y="688649"/>
                      <a:pt x="866669" y="690964"/>
                      <a:pt x="884420" y="704538"/>
                    </a:cubicBezTo>
                    <a:cubicBezTo>
                      <a:pt x="1150409" y="907941"/>
                      <a:pt x="994966" y="827267"/>
                      <a:pt x="1109272" y="884420"/>
                    </a:cubicBezTo>
                    <a:lnTo>
                      <a:pt x="0" y="133412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1C63E8DD-F70F-4CAC-92FB-E8F46B694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5639" flipH="1">
              <a:off x="8574665" y="3458623"/>
              <a:ext cx="796710" cy="695033"/>
            </a:xfrm>
            <a:prstGeom prst="rect">
              <a:avLst/>
            </a:prstGeom>
          </p:spPr>
        </p:pic>
        <p:sp>
          <p:nvSpPr>
            <p:cNvPr id="33" name="Взрыв: 14 точек 32">
              <a:extLst>
                <a:ext uri="{FF2B5EF4-FFF2-40B4-BE49-F238E27FC236}">
                  <a16:creationId xmlns:a16="http://schemas.microsoft.com/office/drawing/2014/main" id="{575A1929-AF05-479C-A1C3-9FABCF63AA28}"/>
                </a:ext>
              </a:extLst>
            </p:cNvPr>
            <p:cNvSpPr/>
            <p:nvPr/>
          </p:nvSpPr>
          <p:spPr>
            <a:xfrm rot="2540627">
              <a:off x="8536496" y="3565060"/>
              <a:ext cx="228886" cy="279929"/>
            </a:xfrm>
            <a:prstGeom prst="irregularSeal2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49" name="Прямоугольник 48">
            <a:extLst>
              <a:ext uri="{FF2B5EF4-FFF2-40B4-BE49-F238E27FC236}">
                <a16:creationId xmlns:a16="http://schemas.microsoft.com/office/drawing/2014/main" id="{179F76E9-1C3C-49F3-ABA8-71EB9843E12B}"/>
              </a:ext>
            </a:extLst>
          </p:cNvPr>
          <p:cNvSpPr/>
          <p:nvPr/>
        </p:nvSpPr>
        <p:spPr>
          <a:xfrm>
            <a:off x="-3552086" y="-4885566"/>
            <a:ext cx="19545764" cy="15324607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67500"/>
                  <a:satMod val="115000"/>
                  <a:alpha val="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4" name="Прямоугольник 63">
            <a:hlinkClick r:id="rId11" action="ppaction://hlinksldjump"/>
            <a:extLst>
              <a:ext uri="{FF2B5EF4-FFF2-40B4-BE49-F238E27FC236}">
                <a16:creationId xmlns:a16="http://schemas.microsoft.com/office/drawing/2014/main" id="{824103A5-2BC8-45B9-8E47-971D9C84405B}"/>
              </a:ext>
            </a:extLst>
          </p:cNvPr>
          <p:cNvSpPr/>
          <p:nvPr/>
        </p:nvSpPr>
        <p:spPr>
          <a:xfrm>
            <a:off x="4463112" y="5450033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Повторить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4762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0">
        <p:sndAc>
          <p:stSnd>
            <p:snd r:embed="rId2" name="explode.wav"/>
          </p:stSnd>
        </p:sndAc>
      </p:transition>
    </mc:Choice>
    <mc:Fallback xmlns="">
      <p:transition advClick="0" advTm="0">
        <p:sndAc>
          <p:stSnd>
            <p:snd r:embed="rId12" name="explode.wav"/>
          </p:stSnd>
        </p:sndAc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10F627-C226-4410-8C67-A67FA392C820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C20689-F27B-4202-AD4E-154C22CC2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A37B98-8D8B-4C50-AA27-58E47F482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0BBB85-6B00-434E-8ADC-4BFC72308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0E2B180-B87F-47DA-9B45-22600CD98E6B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16F1C6-2F04-4626-BA71-7E7B1E1816FD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9BD06-F5A1-484A-80A7-3E908FFC05E6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12A56873-1985-4522-A551-E1F1E11DD11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9FC68-FFED-4B6D-8677-A2F3DA4276F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E835C957-8DD9-4302-A2D7-A53C8B29A88D}"/>
              </a:ext>
            </a:extLst>
          </p:cNvPr>
          <p:cNvSpPr/>
          <p:nvPr/>
        </p:nvSpPr>
        <p:spPr>
          <a:xfrm>
            <a:off x="2387637" y="2783223"/>
            <a:ext cx="1542776" cy="2952595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90722DA-A29B-4527-94B5-D1E3DB048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A5D24FE-16E6-43AA-A125-C43CA00EF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sp>
        <p:nvSpPr>
          <p:cNvPr id="56" name="Прямоугольник: скругленные углы 55">
            <a:hlinkClick r:id="rId6" action="ppaction://hlinksldjump"/>
            <a:extLst>
              <a:ext uri="{FF2B5EF4-FFF2-40B4-BE49-F238E27FC236}">
                <a16:creationId xmlns:a16="http://schemas.microsoft.com/office/drawing/2014/main" id="{04BB356A-4E6F-47E9-A9CA-F9190336D2D4}"/>
              </a:ext>
            </a:extLst>
          </p:cNvPr>
          <p:cNvSpPr/>
          <p:nvPr/>
        </p:nvSpPr>
        <p:spPr>
          <a:xfrm>
            <a:off x="4996361" y="2779006"/>
            <a:ext cx="1542776" cy="2952595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3AEA60-244C-4245-816F-25B36341B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3CDADED-4743-426A-B86B-54D745E66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E986072-D492-4740-BB49-DB3EBC96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436A22D-05EA-4CDB-BCC7-28D2BA88A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77" y="2033617"/>
            <a:ext cx="4369824" cy="4216519"/>
          </a:xfrm>
          <a:prstGeom prst="rect">
            <a:avLst/>
          </a:prstGeom>
        </p:spPr>
      </p:pic>
      <p:sp>
        <p:nvSpPr>
          <p:cNvPr id="57" name="Прямоугольник: скругленные углы 56">
            <a:extLst>
              <a:ext uri="{FF2B5EF4-FFF2-40B4-BE49-F238E27FC236}">
                <a16:creationId xmlns:a16="http://schemas.microsoft.com/office/drawing/2014/main" id="{5CE1FEF9-3362-47A8-8976-E455FF9684F5}"/>
              </a:ext>
            </a:extLst>
          </p:cNvPr>
          <p:cNvSpPr/>
          <p:nvPr/>
        </p:nvSpPr>
        <p:spPr>
          <a:xfrm>
            <a:off x="7310526" y="2768049"/>
            <a:ext cx="1542776" cy="2952595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6260F9-BD20-4C30-9A12-1CB9D46E9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7C77EDA-58F3-4636-83B8-DCAA61513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47C3415-CA6E-474E-9B5B-7E5813289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41DD1A1-4843-4FB0-8A14-E03D45A8D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A156BF6-A361-4550-B648-31552DEE3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1C377D1-061C-4D45-AA0B-51AD68427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633B3B6-4B72-416D-B3FB-AF788DB6D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6F9A872-3ADA-4A17-8EDD-A1A9B0126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3AE08F3-01D1-4FAD-8268-9CCCCCD6B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9131094-773F-4621-A143-FDBCC2F7E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97212B0-E8FE-4769-9CFD-CEAC0B7FF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8C0074B-BFAA-457F-9412-72C356C87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DCB1271-99E8-486E-B52E-29CAF5F65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AD10F19-2DDF-4756-BD94-3D7FF1F4E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5B6E950-1613-40FD-B82C-F94FD4DC8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6E9E7D3-073B-4A8D-9332-EDCF0FC0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33A3081-4EDB-4BA6-B8C5-AD37A7EEC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A79CCCE-DCD7-45D8-B970-9E7415D7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78AD92D-DB69-4BF5-943A-C22B9E85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E959EF5-63D3-431E-B2B9-CDD3BD4AC34D}"/>
              </a:ext>
            </a:extLst>
          </p:cNvPr>
          <p:cNvGrpSpPr/>
          <p:nvPr/>
        </p:nvGrpSpPr>
        <p:grpSpPr>
          <a:xfrm>
            <a:off x="9802818" y="3429000"/>
            <a:ext cx="976971" cy="2000484"/>
            <a:chOff x="1703742" y="3429000"/>
            <a:chExt cx="976971" cy="2000484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7F26CD71-64F6-491A-AAA3-0EA90160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F34AF717-D3B8-40CA-BC8A-1111F407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89E94A53-35FD-4E95-A9F8-E4D73CB18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E353CD85-814F-4935-871C-5DBA31DD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3D6F2B7-E574-4045-A3DB-2C80B99A9C7B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4A1CC69F-31E9-432D-BCFD-ED79B37B5B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B1AEFA0-C7B4-45A0-AA27-B4B56BEFF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26" y="4614880"/>
            <a:ext cx="848411" cy="848411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6998EEDB-B697-491C-B5F7-022A3A2B8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220" y="3760416"/>
            <a:ext cx="848411" cy="84841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1AB6AF5F-7D66-4671-8C95-A1C58544B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27" y="2942684"/>
            <a:ext cx="848411" cy="848411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3903D4C-B5E0-48F1-9706-16569DA95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949" y="2113788"/>
            <a:ext cx="848411" cy="848411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FCDC8572-211A-470A-ADAF-D32BBA98A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57" y="1211866"/>
            <a:ext cx="848411" cy="900202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6143B58-F457-4DEA-BDE0-24F2D91E2573}"/>
              </a:ext>
            </a:extLst>
          </p:cNvPr>
          <p:cNvSpPr/>
          <p:nvPr/>
        </p:nvSpPr>
        <p:spPr>
          <a:xfrm>
            <a:off x="8541687" y="4170217"/>
            <a:ext cx="178643" cy="1482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68526C6A-D6E8-49C4-868A-6A00955CA2ED}"/>
              </a:ext>
            </a:extLst>
          </p:cNvPr>
          <p:cNvSpPr/>
          <p:nvPr/>
        </p:nvSpPr>
        <p:spPr>
          <a:xfrm>
            <a:off x="6284297" y="4141876"/>
            <a:ext cx="178643" cy="1482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1C459CA0-FCFC-4285-982E-E9769E81077A}"/>
              </a:ext>
            </a:extLst>
          </p:cNvPr>
          <p:cNvSpPr/>
          <p:nvPr/>
        </p:nvSpPr>
        <p:spPr>
          <a:xfrm>
            <a:off x="3693461" y="4162004"/>
            <a:ext cx="178643" cy="1482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02951073"/>
      </p:ext>
    </p:extLst>
  </p:cSld>
  <p:clrMapOvr>
    <a:masterClrMapping/>
  </p:clrMapOvr>
  <p:transition spd="slow" advClick="0" advTm="0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10F627-C226-4410-8C67-A67FA392C820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C20689-F27B-4202-AD4E-154C22CC2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A37B98-8D8B-4C50-AA27-58E47F4822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71" y="1617653"/>
            <a:ext cx="4369824" cy="42165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0BBB85-6B00-434E-8ADC-4BFC72308A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0E2B180-B87F-47DA-9B45-22600CD98E6B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16F1C6-2F04-4626-BA71-7E7B1E1816FD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9BD06-F5A1-484A-80A7-3E908FFC05E6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15" name="TextBox 14">
            <a:hlinkClick r:id="rId4" action="ppaction://hlinksldjump"/>
            <a:extLst>
              <a:ext uri="{FF2B5EF4-FFF2-40B4-BE49-F238E27FC236}">
                <a16:creationId xmlns:a16="http://schemas.microsoft.com/office/drawing/2014/main" id="{12A56873-1985-4522-A551-E1F1E11DD11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9FC68-FFED-4B6D-8677-A2F3DA4276F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90722DA-A29B-4527-94B5-D1E3DB048C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A5D24FE-16E6-43AA-A125-C43CA00EF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04BB356A-4E6F-47E9-A9CA-F9190336D2D4}"/>
              </a:ext>
            </a:extLst>
          </p:cNvPr>
          <p:cNvSpPr/>
          <p:nvPr/>
        </p:nvSpPr>
        <p:spPr>
          <a:xfrm>
            <a:off x="4996361" y="2779006"/>
            <a:ext cx="1542776" cy="2952595"/>
          </a:xfrm>
          <a:prstGeom prst="round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3AEA60-244C-4245-816F-25B36341B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3CDADED-4743-426A-B86B-54D745E66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E986072-D492-4740-BB49-DB3EBC96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436A22D-05EA-4CDB-BCC7-28D2BA88A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77" y="2033617"/>
            <a:ext cx="4369824" cy="421651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6260F9-BD20-4C30-9A12-1CB9D46E9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7C77EDA-58F3-4636-83B8-DCAA61513C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47C3415-CA6E-474E-9B5B-7E5813289B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41DD1A1-4843-4FB0-8A14-E03D45A8D8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A156BF6-A361-4550-B648-31552DEE3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1C377D1-061C-4D45-AA0B-51AD68427A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633B3B6-4B72-416D-B3FB-AF788DB6D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6F9A872-3ADA-4A17-8EDD-A1A9B0126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3AE08F3-01D1-4FAD-8268-9CCCCCD6B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9131094-773F-4621-A143-FDBCC2F7E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97212B0-E8FE-4769-9CFD-CEAC0B7FF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8C0074B-BFAA-457F-9412-72C356C87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DCB1271-99E8-486E-B52E-29CAF5F652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AD10F19-2DDF-4756-BD94-3D7FF1F4EA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5B6E950-1613-40FD-B82C-F94FD4DC8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6E9E7D3-073B-4A8D-9332-EDCF0FC01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33A3081-4EDB-4BA6-B8C5-AD37A7EEC6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A79CCCE-DCD7-45D8-B970-9E7415D76F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78AD92D-DB69-4BF5-943A-C22B9E85F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3D6F2B7-E574-4045-A3DB-2C80B99A9C7B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4A1CC69F-31E9-432D-BCFD-ED79B37B5B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B1AEFA0-C7B4-45A0-AA27-B4B56BEFF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26" y="4614880"/>
            <a:ext cx="848411" cy="848411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6998EEDB-B697-491C-B5F7-022A3A2B8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220" y="3760416"/>
            <a:ext cx="848411" cy="84841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1AB6AF5F-7D66-4671-8C95-A1C58544B1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27" y="2942684"/>
            <a:ext cx="848411" cy="848411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3903D4C-B5E0-48F1-9706-16569DA95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949" y="2113788"/>
            <a:ext cx="848411" cy="848411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FCDC8572-211A-470A-ADAF-D32BBA98A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57" y="1211866"/>
            <a:ext cx="848411" cy="900202"/>
          </a:xfrm>
          <a:prstGeom prst="rect">
            <a:avLst/>
          </a:prstGeom>
        </p:spPr>
      </p:pic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68526C6A-D6E8-49C4-868A-6A00955CA2ED}"/>
              </a:ext>
            </a:extLst>
          </p:cNvPr>
          <p:cNvSpPr/>
          <p:nvPr/>
        </p:nvSpPr>
        <p:spPr>
          <a:xfrm>
            <a:off x="6284297" y="4141876"/>
            <a:ext cx="178643" cy="1482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AA675C0A-AE28-4618-96A2-40F448D6D8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326" y="4563899"/>
            <a:ext cx="848411" cy="848411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09C23656-DBB2-4C3B-8649-2C4C9D0FF5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375" y="3747859"/>
            <a:ext cx="848411" cy="84841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B764D4D-8F99-4F8A-A2E7-9B9AAB3D0C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133" y="2909389"/>
            <a:ext cx="848411" cy="84841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76EDCF7C-3188-478C-93B7-39BC04990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891" y="2070919"/>
            <a:ext cx="848411" cy="848411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E959EF5-63D3-431E-B2B9-CDD3BD4AC34D}"/>
              </a:ext>
            </a:extLst>
          </p:cNvPr>
          <p:cNvGrpSpPr/>
          <p:nvPr/>
        </p:nvGrpSpPr>
        <p:grpSpPr>
          <a:xfrm>
            <a:off x="5374213" y="3429000"/>
            <a:ext cx="976971" cy="2000484"/>
            <a:chOff x="1703742" y="3429000"/>
            <a:chExt cx="976971" cy="2000484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7F26CD71-64F6-491A-AAA3-0EA90160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F34AF717-D3B8-40CA-BC8A-1111F407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89E94A53-35FD-4E95-A9F8-E4D73CB18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E353CD85-814F-4935-871C-5DBA31DD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pic>
        <p:nvPicPr>
          <p:cNvPr id="10" name="Рисунок 9">
            <a:hlinkClick r:id="rId10" action="ppaction://hlinksldjump"/>
            <a:extLst>
              <a:ext uri="{FF2B5EF4-FFF2-40B4-BE49-F238E27FC236}">
                <a16:creationId xmlns:a16="http://schemas.microsoft.com/office/drawing/2014/main" id="{B5DE69F9-EF7A-47D3-921B-D4DA535E8F1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5890" l="1887" r="98113">
                        <a14:foregroundMark x1="17610" y1="19178" x2="17610" y2="19178"/>
                        <a14:foregroundMark x1="18868" y1="21918" x2="28931" y2="20548"/>
                        <a14:foregroundMark x1="23899" y1="28767" x2="41509" y2="23288"/>
                        <a14:foregroundMark x1="36478" y1="24658" x2="30189" y2="8219"/>
                        <a14:foregroundMark x1="16352" y1="16438" x2="6918" y2="12329"/>
                        <a14:foregroundMark x1="6289" y1="12329" x2="5031" y2="0"/>
                        <a14:foregroundMark x1="3774" y1="0" x2="2516" y2="1370"/>
                        <a14:foregroundMark x1="2516" y1="36986" x2="2516" y2="84932"/>
                        <a14:foregroundMark x1="1887" y1="52055" x2="1887" y2="98630"/>
                        <a14:foregroundMark x1="10063" y1="58904" x2="27673" y2="56164"/>
                        <a14:foregroundMark x1="8176" y1="61644" x2="43396" y2="56164"/>
                        <a14:foregroundMark x1="43396" y1="56164" x2="71698" y2="57534"/>
                        <a14:foregroundMark x1="40252" y1="49315" x2="72327" y2="56164"/>
                        <a14:foregroundMark x1="81132" y1="54795" x2="84906" y2="54795"/>
                        <a14:foregroundMark x1="70440" y1="53425" x2="93082" y2="58904"/>
                        <a14:foregroundMark x1="97484" y1="9589" x2="98113" y2="75342"/>
                        <a14:foregroundMark x1="6289" y1="89041" x2="6289" y2="89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7374" y="4716888"/>
            <a:ext cx="2020562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509033"/>
      </p:ext>
    </p:extLst>
  </p:cSld>
  <p:clrMapOvr>
    <a:masterClrMapping/>
  </p:clrMapOvr>
  <p:transition spd="slow" advClick="0" advTm="0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74E23E17-E02A-4DA4-A2AB-E880A2E951E7}"/>
              </a:ext>
            </a:extLst>
          </p:cNvPr>
          <p:cNvSpPr/>
          <p:nvPr/>
        </p:nvSpPr>
        <p:spPr>
          <a:xfrm>
            <a:off x="-723148" y="-675861"/>
            <a:ext cx="14153323" cy="820972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/>
              <a:t>День 2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E7203F9-127F-491D-B050-27EC4DC9D08A}"/>
              </a:ext>
            </a:extLst>
          </p:cNvPr>
          <p:cNvSpPr/>
          <p:nvPr/>
        </p:nvSpPr>
        <p:spPr>
          <a:xfrm>
            <a:off x="-723148" y="-675861"/>
            <a:ext cx="14153323" cy="82097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000" dirty="0">
                <a:solidFill>
                  <a:schemeClr val="accent6">
                    <a:lumMod val="50000"/>
                  </a:schemeClr>
                </a:solidFill>
              </a:rPr>
              <a:t>День 3</a:t>
            </a:r>
          </a:p>
        </p:txBody>
      </p:sp>
      <p:pic>
        <p:nvPicPr>
          <p:cNvPr id="2" name="hrap-1">
            <a:hlinkClick r:id="" action="ppaction://media"/>
            <a:extLst>
              <a:ext uri="{FF2B5EF4-FFF2-40B4-BE49-F238E27FC236}">
                <a16:creationId xmlns:a16="http://schemas.microsoft.com/office/drawing/2014/main" id="{E06E3AD2-398A-42C4-8E20-0BE961F702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5400" y="-2000250"/>
            <a:ext cx="609600" cy="609600"/>
          </a:xfrm>
          <a:prstGeom prst="rect">
            <a:avLst/>
          </a:prstGeom>
        </p:spPr>
      </p:pic>
      <p:sp>
        <p:nvSpPr>
          <p:cNvPr id="6" name="Прямоугольник 5">
            <a:hlinkClick r:id="rId5" action="ppaction://hlinksldjump"/>
            <a:extLst>
              <a:ext uri="{FF2B5EF4-FFF2-40B4-BE49-F238E27FC236}">
                <a16:creationId xmlns:a16="http://schemas.microsoft.com/office/drawing/2014/main" id="{3B09790A-9616-4049-9A65-EE2471D885BC}"/>
              </a:ext>
            </a:extLst>
          </p:cNvPr>
          <p:cNvSpPr/>
          <p:nvPr/>
        </p:nvSpPr>
        <p:spPr>
          <a:xfrm>
            <a:off x="4595829" y="5799676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 err="1"/>
              <a:t>Встать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4926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8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892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10F627-C226-4410-8C67-A67FA392C820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C20689-F27B-4202-AD4E-154C22CC2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A37B98-8D8B-4C50-AA27-58E47F482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371" y="1617653"/>
            <a:ext cx="4369824" cy="42165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0BBB85-6B00-434E-8ADC-4BFC72308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12" name="Прямоугольник: скругленные углы 11">
            <a:extLst>
              <a:ext uri="{FF2B5EF4-FFF2-40B4-BE49-F238E27FC236}">
                <a16:creationId xmlns:a16="http://schemas.microsoft.com/office/drawing/2014/main" id="{30E2B180-B87F-47DA-9B45-22600CD98E6B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16F1C6-2F04-4626-BA71-7E7B1E1816FD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9BD06-F5A1-484A-80A7-3E908FFC05E6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12A56873-1985-4522-A551-E1F1E11DD11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9FC68-FFED-4B6D-8677-A2F3DA4276F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90722DA-A29B-4527-94B5-D1E3DB048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A5D24FE-16E6-43AA-A125-C43CA00EF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sp>
        <p:nvSpPr>
          <p:cNvPr id="56" name="Прямоугольник: скругленные углы 55">
            <a:hlinkClick r:id="rId6" action="ppaction://hlinksldjump"/>
            <a:extLst>
              <a:ext uri="{FF2B5EF4-FFF2-40B4-BE49-F238E27FC236}">
                <a16:creationId xmlns:a16="http://schemas.microsoft.com/office/drawing/2014/main" id="{04BB356A-4E6F-47E9-A9CA-F9190336D2D4}"/>
              </a:ext>
            </a:extLst>
          </p:cNvPr>
          <p:cNvSpPr/>
          <p:nvPr/>
        </p:nvSpPr>
        <p:spPr>
          <a:xfrm>
            <a:off x="4996361" y="2779006"/>
            <a:ext cx="1542776" cy="2952595"/>
          </a:xfrm>
          <a:prstGeom prst="roundRect">
            <a:avLst/>
          </a:prstGeom>
          <a:blipFill>
            <a:blip r:embed="rId7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3AEA60-244C-4245-816F-25B36341B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3CDADED-4743-426A-B86B-54D745E66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E986072-D492-4740-BB49-DB3EBC962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436A22D-05EA-4CDB-BCC7-28D2BA88A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77" y="2033617"/>
            <a:ext cx="4369824" cy="4216519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6260F9-BD20-4C30-9A12-1CB9D46E9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7C77EDA-58F3-4636-83B8-DCAA61513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47C3415-CA6E-474E-9B5B-7E5813289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41DD1A1-4843-4FB0-8A14-E03D45A8D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A156BF6-A361-4550-B648-31552DEE3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1C377D1-061C-4D45-AA0B-51AD68427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633B3B6-4B72-416D-B3FB-AF788DB6D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6F9A872-3ADA-4A17-8EDD-A1A9B0126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3AE08F3-01D1-4FAD-8268-9CCCCCD6B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9131094-773F-4621-A143-FDBCC2F7E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97212B0-E8FE-4769-9CFD-CEAC0B7FF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8C0074B-BFAA-457F-9412-72C356C87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DCB1271-99E8-486E-B52E-29CAF5F65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AD10F19-2DDF-4756-BD94-3D7FF1F4E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5B6E950-1613-40FD-B82C-F94FD4DC8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6E9E7D3-073B-4A8D-9332-EDCF0FC01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33A3081-4EDB-4BA6-B8C5-AD37A7EEC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A79CCCE-DCD7-45D8-B970-9E7415D76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78AD92D-DB69-4BF5-943A-C22B9E85F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sp>
        <p:nvSpPr>
          <p:cNvPr id="47" name="Прямоугольник 46">
            <a:extLst>
              <a:ext uri="{FF2B5EF4-FFF2-40B4-BE49-F238E27FC236}">
                <a16:creationId xmlns:a16="http://schemas.microsoft.com/office/drawing/2014/main" id="{F3D6F2B7-E574-4045-A3DB-2C80B99A9C7B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4A1CC69F-31E9-432D-BCFD-ED79B37B5BB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B1AEFA0-C7B4-45A0-AA27-B4B56BEFF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26" y="4614880"/>
            <a:ext cx="848411" cy="848411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6998EEDB-B697-491C-B5F7-022A3A2B8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220" y="3760416"/>
            <a:ext cx="848411" cy="84841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1AB6AF5F-7D66-4671-8C95-A1C58544B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27" y="2942684"/>
            <a:ext cx="848411" cy="848411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3903D4C-B5E0-48F1-9706-16569DA95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949" y="2113788"/>
            <a:ext cx="848411" cy="848411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FCDC8572-211A-470A-ADAF-D32BBA98A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57" y="1211866"/>
            <a:ext cx="848411" cy="900202"/>
          </a:xfrm>
          <a:prstGeom prst="rect">
            <a:avLst/>
          </a:prstGeom>
        </p:spPr>
      </p:pic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68526C6A-D6E8-49C4-868A-6A00955CA2ED}"/>
              </a:ext>
            </a:extLst>
          </p:cNvPr>
          <p:cNvSpPr/>
          <p:nvPr/>
        </p:nvSpPr>
        <p:spPr>
          <a:xfrm>
            <a:off x="6284297" y="4141876"/>
            <a:ext cx="178643" cy="1482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AA675C0A-AE28-4618-96A2-40F448D6D8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326" y="4563899"/>
            <a:ext cx="848411" cy="848411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09C23656-DBB2-4C3B-8649-2C4C9D0FF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1375" y="3747859"/>
            <a:ext cx="848411" cy="848411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9B764D4D-8F99-4F8A-A2E7-9B9AAB3D0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3133" y="2909389"/>
            <a:ext cx="848411" cy="848411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76EDCF7C-3188-478C-93B7-39BC04990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4891" y="2070919"/>
            <a:ext cx="848411" cy="848411"/>
          </a:xfrm>
          <a:prstGeom prst="rect">
            <a:avLst/>
          </a:prstGeom>
        </p:spPr>
      </p:pic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E959EF5-63D3-431E-B2B9-CDD3BD4AC34D}"/>
              </a:ext>
            </a:extLst>
          </p:cNvPr>
          <p:cNvGrpSpPr/>
          <p:nvPr/>
        </p:nvGrpSpPr>
        <p:grpSpPr>
          <a:xfrm>
            <a:off x="7389214" y="3429000"/>
            <a:ext cx="976971" cy="2000484"/>
            <a:chOff x="1703742" y="3429000"/>
            <a:chExt cx="976971" cy="2000484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7F26CD71-64F6-491A-AAA3-0EA90160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F34AF717-D3B8-40CA-BC8A-1111F407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89E94A53-35FD-4E95-A9F8-E4D73CB18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E353CD85-814F-4935-871C-5DBA31DD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5DE69F9-EF7A-47D3-921B-D4DA535E8F1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95890" l="1887" r="98113">
                        <a14:foregroundMark x1="17610" y1="19178" x2="17610" y2="19178"/>
                        <a14:foregroundMark x1="18868" y1="21918" x2="28931" y2="20548"/>
                        <a14:foregroundMark x1="23899" y1="28767" x2="41509" y2="23288"/>
                        <a14:foregroundMark x1="36478" y1="24658" x2="30189" y2="8219"/>
                        <a14:foregroundMark x1="16352" y1="16438" x2="6918" y2="12329"/>
                        <a14:foregroundMark x1="6289" y1="12329" x2="5031" y2="0"/>
                        <a14:foregroundMark x1="3774" y1="0" x2="2516" y2="1370"/>
                        <a14:foregroundMark x1="2516" y1="36986" x2="2516" y2="84932"/>
                        <a14:foregroundMark x1="1887" y1="52055" x2="1887" y2="98630"/>
                        <a14:foregroundMark x1="10063" y1="58904" x2="27673" y2="56164"/>
                        <a14:foregroundMark x1="8176" y1="61644" x2="43396" y2="56164"/>
                        <a14:foregroundMark x1="43396" y1="56164" x2="71698" y2="57534"/>
                        <a14:foregroundMark x1="40252" y1="49315" x2="72327" y2="56164"/>
                        <a14:foregroundMark x1="81132" y1="54795" x2="84906" y2="54795"/>
                        <a14:foregroundMark x1="70440" y1="53425" x2="93082" y2="58904"/>
                        <a14:foregroundMark x1="97484" y1="9589" x2="98113" y2="75342"/>
                        <a14:foregroundMark x1="6289" y1="89041" x2="6289" y2="890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277374" y="4716888"/>
            <a:ext cx="2020562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56389"/>
      </p:ext>
    </p:extLst>
  </p:cSld>
  <p:clrMapOvr>
    <a:masterClrMapping/>
  </p:clrMapOvr>
  <p:transition spd="slow" advClick="0" advTm="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10F627-C226-4410-8C67-A67FA392C820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C20689-F27B-4202-AD4E-154C22CC2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A37B98-8D8B-4C50-AA27-58E47F482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0BBB85-6B00-434E-8ADC-4BFC72308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16F1C6-2F04-4626-BA71-7E7B1E1816FD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9BD06-F5A1-484A-80A7-3E908FFC05E6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12A56873-1985-4522-A551-E1F1E11DD11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9FC68-FFED-4B6D-8677-A2F3DA4276F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E835C957-8DD9-4302-A2D7-A53C8B29A88D}"/>
              </a:ext>
            </a:extLst>
          </p:cNvPr>
          <p:cNvSpPr/>
          <p:nvPr/>
        </p:nvSpPr>
        <p:spPr>
          <a:xfrm>
            <a:off x="2387637" y="2783223"/>
            <a:ext cx="1542776" cy="2952595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90722DA-A29B-4527-94B5-D1E3DB048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A5D24FE-16E6-43AA-A125-C43CA00EF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04BB356A-4E6F-47E9-A9CA-F9190336D2D4}"/>
              </a:ext>
            </a:extLst>
          </p:cNvPr>
          <p:cNvSpPr/>
          <p:nvPr/>
        </p:nvSpPr>
        <p:spPr>
          <a:xfrm>
            <a:off x="4996361" y="2779006"/>
            <a:ext cx="1542776" cy="2952595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3AEA60-244C-4245-816F-25B36341B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3CDADED-4743-426A-B86B-54D745E66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E986072-D492-4740-BB49-DB3EBC962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436A22D-05EA-4CDB-BCC7-28D2BA88A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77" y="2033617"/>
            <a:ext cx="4369824" cy="4216519"/>
          </a:xfrm>
          <a:prstGeom prst="rect">
            <a:avLst/>
          </a:prstGeom>
        </p:spPr>
      </p:pic>
      <p:sp>
        <p:nvSpPr>
          <p:cNvPr id="57" name="Прямоугольник: скругленные углы 56">
            <a:extLst>
              <a:ext uri="{FF2B5EF4-FFF2-40B4-BE49-F238E27FC236}">
                <a16:creationId xmlns:a16="http://schemas.microsoft.com/office/drawing/2014/main" id="{5CE1FEF9-3362-47A8-8976-E455FF9684F5}"/>
              </a:ext>
            </a:extLst>
          </p:cNvPr>
          <p:cNvSpPr/>
          <p:nvPr/>
        </p:nvSpPr>
        <p:spPr>
          <a:xfrm>
            <a:off x="7310526" y="2768049"/>
            <a:ext cx="1542776" cy="2952595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6260F9-BD20-4C30-9A12-1CB9D46E9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7C77EDA-58F3-4636-83B8-DCAA61513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47C3415-CA6E-474E-9B5B-7E5813289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41DD1A1-4843-4FB0-8A14-E03D45A8D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A156BF6-A361-4550-B648-31552DEE3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1C377D1-061C-4D45-AA0B-51AD68427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633B3B6-4B72-416D-B3FB-AF788DB6D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6F9A872-3ADA-4A17-8EDD-A1A9B0126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3AE08F3-01D1-4FAD-8268-9CCCCCD6B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9131094-773F-4621-A143-FDBCC2F7E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97212B0-E8FE-4769-9CFD-CEAC0B7FF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8C0074B-BFAA-457F-9412-72C356C87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DCB1271-99E8-486E-B52E-29CAF5F65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AD10F19-2DDF-4756-BD94-3D7FF1F4E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5B6E950-1613-40FD-B82C-F94FD4DC8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6E9E7D3-073B-4A8D-9332-EDCF0FC01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33A3081-4EDB-4BA6-B8C5-AD37A7EEC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A79CCCE-DCD7-45D8-B970-9E7415D76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78AD92D-DB69-4BF5-943A-C22B9E85F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B1AEFA0-C7B4-45A0-AA27-B4B56BEFF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26" y="4614880"/>
            <a:ext cx="848411" cy="848411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6998EEDB-B697-491C-B5F7-022A3A2B8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220" y="3760416"/>
            <a:ext cx="848411" cy="84841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1AB6AF5F-7D66-4671-8C95-A1C58544B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27" y="2942684"/>
            <a:ext cx="848411" cy="848411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3903D4C-B5E0-48F1-9706-16569DA95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949" y="2113788"/>
            <a:ext cx="848411" cy="848411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FCDC8572-211A-470A-ADAF-D32BBA98A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57" y="1211866"/>
            <a:ext cx="848411" cy="900202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6143B58-F457-4DEA-BDE0-24F2D91E2573}"/>
              </a:ext>
            </a:extLst>
          </p:cNvPr>
          <p:cNvSpPr/>
          <p:nvPr/>
        </p:nvSpPr>
        <p:spPr>
          <a:xfrm>
            <a:off x="8541687" y="4170217"/>
            <a:ext cx="178643" cy="1482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68526C6A-D6E8-49C4-868A-6A00955CA2ED}"/>
              </a:ext>
            </a:extLst>
          </p:cNvPr>
          <p:cNvSpPr/>
          <p:nvPr/>
        </p:nvSpPr>
        <p:spPr>
          <a:xfrm>
            <a:off x="6284297" y="4141876"/>
            <a:ext cx="178643" cy="1482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1C459CA0-FCFC-4285-982E-E9769E81077A}"/>
              </a:ext>
            </a:extLst>
          </p:cNvPr>
          <p:cNvSpPr/>
          <p:nvPr/>
        </p:nvSpPr>
        <p:spPr>
          <a:xfrm>
            <a:off x="3693461" y="4162004"/>
            <a:ext cx="178643" cy="1482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E959EF5-63D3-431E-B2B9-CDD3BD4AC34D}"/>
              </a:ext>
            </a:extLst>
          </p:cNvPr>
          <p:cNvGrpSpPr/>
          <p:nvPr/>
        </p:nvGrpSpPr>
        <p:grpSpPr>
          <a:xfrm>
            <a:off x="5321549" y="3429000"/>
            <a:ext cx="976971" cy="2000484"/>
            <a:chOff x="1703742" y="3429000"/>
            <a:chExt cx="976971" cy="2000484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7F26CD71-64F6-491A-AAA3-0EA90160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F34AF717-D3B8-40CA-BC8A-1111F407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89E94A53-35FD-4E95-A9F8-E4D73CB18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E353CD85-814F-4935-871C-5DBA31DD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49222844-D801-4010-AB7E-58B913A963A5}"/>
              </a:ext>
            </a:extLst>
          </p:cNvPr>
          <p:cNvGrpSpPr/>
          <p:nvPr/>
        </p:nvGrpSpPr>
        <p:grpSpPr>
          <a:xfrm>
            <a:off x="8985014" y="3405006"/>
            <a:ext cx="976971" cy="2000484"/>
            <a:chOff x="1703742" y="3429000"/>
            <a:chExt cx="976971" cy="2000484"/>
          </a:xfrm>
        </p:grpSpPr>
        <p:pic>
          <p:nvPicPr>
            <p:cNvPr id="60" name="Рисунок 59">
              <a:extLst>
                <a:ext uri="{FF2B5EF4-FFF2-40B4-BE49-F238E27FC236}">
                  <a16:creationId xmlns:a16="http://schemas.microsoft.com/office/drawing/2014/main" id="{FBB566ED-99D2-4817-8906-593C71AF2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61" name="Рисунок 60">
              <a:extLst>
                <a:ext uri="{FF2B5EF4-FFF2-40B4-BE49-F238E27FC236}">
                  <a16:creationId xmlns:a16="http://schemas.microsoft.com/office/drawing/2014/main" id="{F27AABA1-75D6-481E-8040-E0055580D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62" name="Рисунок 61">
              <a:extLst>
                <a:ext uri="{FF2B5EF4-FFF2-40B4-BE49-F238E27FC236}">
                  <a16:creationId xmlns:a16="http://schemas.microsoft.com/office/drawing/2014/main" id="{5D6D0914-20A9-4A67-B661-55BDF53F2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9A67B5EF-C8FB-492A-A7D5-5C5EBA50F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7772567E-67ED-476C-B9B6-7FDBDC98E67E}"/>
              </a:ext>
            </a:extLst>
          </p:cNvPr>
          <p:cNvSpPr txBox="1"/>
          <p:nvPr/>
        </p:nvSpPr>
        <p:spPr>
          <a:xfrm>
            <a:off x="8631008" y="2894107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F207D2B7-FCC6-4870-860A-CEFD786643CC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DF43F08D-3D10-494B-A971-C26A73B34A7A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2DCFD425-1AD5-42B8-B977-297BD91EA65D}"/>
              </a:ext>
            </a:extLst>
          </p:cNvPr>
          <p:cNvGrpSpPr/>
          <p:nvPr/>
        </p:nvGrpSpPr>
        <p:grpSpPr>
          <a:xfrm>
            <a:off x="5744731" y="1131171"/>
            <a:ext cx="2695362" cy="2253368"/>
            <a:chOff x="6655633" y="-1903751"/>
            <a:chExt cx="2476467" cy="2253368"/>
          </a:xfrm>
        </p:grpSpPr>
        <p:sp>
          <p:nvSpPr>
            <p:cNvPr id="68" name="Полилиния: фигура 67">
              <a:extLst>
                <a:ext uri="{FF2B5EF4-FFF2-40B4-BE49-F238E27FC236}">
                  <a16:creationId xmlns:a16="http://schemas.microsoft.com/office/drawing/2014/main" id="{0A6D3F33-B64C-4BFF-9533-5E5595B5206C}"/>
                </a:ext>
              </a:extLst>
            </p:cNvPr>
            <p:cNvSpPr/>
            <p:nvPr/>
          </p:nvSpPr>
          <p:spPr>
            <a:xfrm rot="20722268" flipH="1" flipV="1">
              <a:off x="8655784" y="-1235430"/>
              <a:ext cx="476316" cy="1585047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Прямоугольник: скругленные углы 68">
              <a:extLst>
                <a:ext uri="{FF2B5EF4-FFF2-40B4-BE49-F238E27FC236}">
                  <a16:creationId xmlns:a16="http://schemas.microsoft.com/office/drawing/2014/main" id="{AB0FA169-1820-4CAA-A193-E49D0D0CA9DE}"/>
                </a:ext>
              </a:extLst>
            </p:cNvPr>
            <p:cNvSpPr/>
            <p:nvPr/>
          </p:nvSpPr>
          <p:spPr>
            <a:xfrm>
              <a:off x="6655633" y="-1903751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О! ты уже проснулся. И кстати </a:t>
              </a:r>
              <a:r>
                <a:rPr lang="en-US" dirty="0" err="1">
                  <a:solidFill>
                    <a:schemeClr val="tx1"/>
                  </a:solidFill>
                </a:rPr>
                <a:t>Kitaica</a:t>
              </a:r>
              <a:r>
                <a:rPr lang="en-US" dirty="0">
                  <a:solidFill>
                    <a:schemeClr val="tx1"/>
                  </a:solidFill>
                </a:rPr>
                <a:t> </a:t>
              </a:r>
              <a:r>
                <a:rPr lang="ru-RU" dirty="0">
                  <a:solidFill>
                    <a:schemeClr val="tx1"/>
                  </a:solidFill>
                </a:rPr>
                <a:t>убили.</a:t>
              </a:r>
            </a:p>
          </p:txBody>
        </p:sp>
      </p:grpSp>
      <p:sp>
        <p:nvSpPr>
          <p:cNvPr id="70" name="Прямоугольник 69">
            <a:hlinkClick r:id="rId10" action="ppaction://hlinksldjump"/>
            <a:extLst>
              <a:ext uri="{FF2B5EF4-FFF2-40B4-BE49-F238E27FC236}">
                <a16:creationId xmlns:a16="http://schemas.microsoft.com/office/drawing/2014/main" id="{A848F565-3F92-4375-8361-176A978BED85}"/>
              </a:ext>
            </a:extLst>
          </p:cNvPr>
          <p:cNvSpPr/>
          <p:nvPr/>
        </p:nvSpPr>
        <p:spPr>
          <a:xfrm>
            <a:off x="8128089" y="6052595"/>
            <a:ext cx="3515368" cy="6680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dirty="0"/>
              <a:t>ДАЛЕЕ</a:t>
            </a:r>
            <a:r>
              <a:rPr lang="en-US" dirty="0"/>
              <a:t>  </a:t>
            </a:r>
            <a:r>
              <a:rPr lang="uk-UA" dirty="0"/>
              <a:t>-</a:t>
            </a:r>
            <a:r>
              <a:rPr lang="en-US" dirty="0"/>
              <a:t>&gt;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03172551"/>
      </p:ext>
    </p:extLst>
  </p:cSld>
  <p:clrMapOvr>
    <a:masterClrMapping/>
  </p:clrMapOvr>
  <p:transition spd="slow" advClick="0" advTm="0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10F627-C226-4410-8C67-A67FA392C820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C20689-F27B-4202-AD4E-154C22CC2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A37B98-8D8B-4C50-AA27-58E47F482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0BBB85-6B00-434E-8ADC-4BFC72308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16F1C6-2F04-4626-BA71-7E7B1E1816FD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9BD06-F5A1-484A-80A7-3E908FFC05E6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12A56873-1985-4522-A551-E1F1E11DD11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9FC68-FFED-4B6D-8677-A2F3DA4276F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E835C957-8DD9-4302-A2D7-A53C8B29A88D}"/>
              </a:ext>
            </a:extLst>
          </p:cNvPr>
          <p:cNvSpPr/>
          <p:nvPr/>
        </p:nvSpPr>
        <p:spPr>
          <a:xfrm>
            <a:off x="2387637" y="2783223"/>
            <a:ext cx="1542776" cy="2952595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90722DA-A29B-4527-94B5-D1E3DB048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A5D24FE-16E6-43AA-A125-C43CA00EF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04BB356A-4E6F-47E9-A9CA-F9190336D2D4}"/>
              </a:ext>
            </a:extLst>
          </p:cNvPr>
          <p:cNvSpPr/>
          <p:nvPr/>
        </p:nvSpPr>
        <p:spPr>
          <a:xfrm>
            <a:off x="4996361" y="2779006"/>
            <a:ext cx="1542776" cy="2952595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3AEA60-244C-4245-816F-25B36341B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3CDADED-4743-426A-B86B-54D745E66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E986072-D492-4740-BB49-DB3EBC962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436A22D-05EA-4CDB-BCC7-28D2BA88A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77" y="2033617"/>
            <a:ext cx="4369824" cy="4216519"/>
          </a:xfrm>
          <a:prstGeom prst="rect">
            <a:avLst/>
          </a:prstGeom>
        </p:spPr>
      </p:pic>
      <p:sp>
        <p:nvSpPr>
          <p:cNvPr id="57" name="Прямоугольник: скругленные углы 56">
            <a:extLst>
              <a:ext uri="{FF2B5EF4-FFF2-40B4-BE49-F238E27FC236}">
                <a16:creationId xmlns:a16="http://schemas.microsoft.com/office/drawing/2014/main" id="{5CE1FEF9-3362-47A8-8976-E455FF9684F5}"/>
              </a:ext>
            </a:extLst>
          </p:cNvPr>
          <p:cNvSpPr/>
          <p:nvPr/>
        </p:nvSpPr>
        <p:spPr>
          <a:xfrm>
            <a:off x="7310526" y="2768049"/>
            <a:ext cx="1542776" cy="2952595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6260F9-BD20-4C30-9A12-1CB9D46E9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7C77EDA-58F3-4636-83B8-DCAA61513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47C3415-CA6E-474E-9B5B-7E5813289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41DD1A1-4843-4FB0-8A14-E03D45A8D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A156BF6-A361-4550-B648-31552DEE3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1C377D1-061C-4D45-AA0B-51AD68427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633B3B6-4B72-416D-B3FB-AF788DB6D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6F9A872-3ADA-4A17-8EDD-A1A9B0126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3AE08F3-01D1-4FAD-8268-9CCCCCD6B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9131094-773F-4621-A143-FDBCC2F7E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97212B0-E8FE-4769-9CFD-CEAC0B7FF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8C0074B-BFAA-457F-9412-72C356C87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DCB1271-99E8-486E-B52E-29CAF5F65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AD10F19-2DDF-4756-BD94-3D7FF1F4E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5B6E950-1613-40FD-B82C-F94FD4DC8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6E9E7D3-073B-4A8D-9332-EDCF0FC01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33A3081-4EDB-4BA6-B8C5-AD37A7EEC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A79CCCE-DCD7-45D8-B970-9E7415D76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78AD92D-DB69-4BF5-943A-C22B9E85F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B1AEFA0-C7B4-45A0-AA27-B4B56BEFF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26" y="4614880"/>
            <a:ext cx="848411" cy="848411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6998EEDB-B697-491C-B5F7-022A3A2B8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220" y="3760416"/>
            <a:ext cx="848411" cy="84841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1AB6AF5F-7D66-4671-8C95-A1C58544B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27" y="2942684"/>
            <a:ext cx="848411" cy="848411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3903D4C-B5E0-48F1-9706-16569DA95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949" y="2113788"/>
            <a:ext cx="848411" cy="848411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FCDC8572-211A-470A-ADAF-D32BBA98A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57" y="1211866"/>
            <a:ext cx="848411" cy="900202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6143B58-F457-4DEA-BDE0-24F2D91E2573}"/>
              </a:ext>
            </a:extLst>
          </p:cNvPr>
          <p:cNvSpPr/>
          <p:nvPr/>
        </p:nvSpPr>
        <p:spPr>
          <a:xfrm>
            <a:off x="8541687" y="4170217"/>
            <a:ext cx="178643" cy="1482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68526C6A-D6E8-49C4-868A-6A00955CA2ED}"/>
              </a:ext>
            </a:extLst>
          </p:cNvPr>
          <p:cNvSpPr/>
          <p:nvPr/>
        </p:nvSpPr>
        <p:spPr>
          <a:xfrm>
            <a:off x="6284297" y="4141876"/>
            <a:ext cx="178643" cy="1482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1C459CA0-FCFC-4285-982E-E9769E81077A}"/>
              </a:ext>
            </a:extLst>
          </p:cNvPr>
          <p:cNvSpPr/>
          <p:nvPr/>
        </p:nvSpPr>
        <p:spPr>
          <a:xfrm>
            <a:off x="3693461" y="4162004"/>
            <a:ext cx="178643" cy="1482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E959EF5-63D3-431E-B2B9-CDD3BD4AC34D}"/>
              </a:ext>
            </a:extLst>
          </p:cNvPr>
          <p:cNvGrpSpPr/>
          <p:nvPr/>
        </p:nvGrpSpPr>
        <p:grpSpPr>
          <a:xfrm>
            <a:off x="5321549" y="3429000"/>
            <a:ext cx="976971" cy="2000484"/>
            <a:chOff x="1703742" y="3429000"/>
            <a:chExt cx="976971" cy="2000484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7F26CD71-64F6-491A-AAA3-0EA90160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F34AF717-D3B8-40CA-BC8A-1111F407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89E94A53-35FD-4E95-A9F8-E4D73CB18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E353CD85-814F-4935-871C-5DBA31DD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FBB566ED-99D2-4817-8906-593C71AF21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699" y="3890804"/>
            <a:ext cx="485843" cy="1514686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F27AABA1-75D6-481E-8040-E0055580DB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44213" y="3654590"/>
            <a:ext cx="247685" cy="752580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C4A24A3C-B186-42C0-AD4D-955A322D94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2612">
            <a:off x="8757005" y="3802631"/>
            <a:ext cx="830006" cy="830006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5D6D0914-20A9-4A67-B661-55BDF53F2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82969">
            <a:off x="9307330" y="3845757"/>
            <a:ext cx="247685" cy="75258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9A67B5EF-C8FB-492A-A7D5-5C5EBA50F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341" y="3405006"/>
            <a:ext cx="476316" cy="50489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772567E-67ED-476C-B9B6-7FDBDC98E67E}"/>
              </a:ext>
            </a:extLst>
          </p:cNvPr>
          <p:cNvSpPr txBox="1"/>
          <p:nvPr/>
        </p:nvSpPr>
        <p:spPr>
          <a:xfrm>
            <a:off x="8631008" y="2894107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F207D2B7-FCC6-4870-860A-CEFD786643CC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DF43F08D-3D10-494B-A971-C26A73B34A7A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2DCFD425-1AD5-42B8-B977-297BD91EA65D}"/>
              </a:ext>
            </a:extLst>
          </p:cNvPr>
          <p:cNvGrpSpPr/>
          <p:nvPr/>
        </p:nvGrpSpPr>
        <p:grpSpPr>
          <a:xfrm>
            <a:off x="5744731" y="1131171"/>
            <a:ext cx="2695362" cy="2253368"/>
            <a:chOff x="6655633" y="-1903751"/>
            <a:chExt cx="2476467" cy="2253368"/>
          </a:xfrm>
        </p:grpSpPr>
        <p:sp>
          <p:nvSpPr>
            <p:cNvPr id="68" name="Полилиния: фигура 67">
              <a:extLst>
                <a:ext uri="{FF2B5EF4-FFF2-40B4-BE49-F238E27FC236}">
                  <a16:creationId xmlns:a16="http://schemas.microsoft.com/office/drawing/2014/main" id="{0A6D3F33-B64C-4BFF-9533-5E5595B5206C}"/>
                </a:ext>
              </a:extLst>
            </p:cNvPr>
            <p:cNvSpPr/>
            <p:nvPr/>
          </p:nvSpPr>
          <p:spPr>
            <a:xfrm rot="20722268" flipH="1" flipV="1">
              <a:off x="8655784" y="-1235430"/>
              <a:ext cx="476316" cy="1585047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Прямоугольник: скругленные углы 68">
              <a:extLst>
                <a:ext uri="{FF2B5EF4-FFF2-40B4-BE49-F238E27FC236}">
                  <a16:creationId xmlns:a16="http://schemas.microsoft.com/office/drawing/2014/main" id="{AB0FA169-1820-4CAA-A193-E49D0D0CA9DE}"/>
                </a:ext>
              </a:extLst>
            </p:cNvPr>
            <p:cNvSpPr/>
            <p:nvPr/>
          </p:nvSpPr>
          <p:spPr>
            <a:xfrm>
              <a:off x="6655633" y="-1903751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Так ладно держи нож и бандану и быстро иди.</a:t>
              </a:r>
            </a:p>
          </p:txBody>
        </p: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C5F7DAD-DE8C-4F8D-AEF3-83DBEC6FFD7F}"/>
              </a:ext>
            </a:extLst>
          </p:cNvPr>
          <p:cNvSpPr/>
          <p:nvPr/>
        </p:nvSpPr>
        <p:spPr>
          <a:xfrm>
            <a:off x="8396659" y="3933404"/>
            <a:ext cx="371371" cy="1394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Прямоугольник 71">
            <a:hlinkClick r:id="rId11" action="ppaction://hlinksldjump"/>
            <a:extLst>
              <a:ext uri="{FF2B5EF4-FFF2-40B4-BE49-F238E27FC236}">
                <a16:creationId xmlns:a16="http://schemas.microsoft.com/office/drawing/2014/main" id="{2E98A9F9-E455-481B-9384-F8A62588374B}"/>
              </a:ext>
            </a:extLst>
          </p:cNvPr>
          <p:cNvSpPr/>
          <p:nvPr/>
        </p:nvSpPr>
        <p:spPr>
          <a:xfrm>
            <a:off x="-2229016" y="-902608"/>
            <a:ext cx="18601217" cy="8116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06605527"/>
      </p:ext>
    </p:extLst>
  </p:cSld>
  <p:clrMapOvr>
    <a:masterClrMapping/>
  </p:clrMapOvr>
  <p:transition spd="slow" advClick="0" advTm="0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10F627-C226-4410-8C67-A67FA392C820}"/>
              </a:ext>
            </a:extLst>
          </p:cNvPr>
          <p:cNvSpPr/>
          <p:nvPr/>
        </p:nvSpPr>
        <p:spPr>
          <a:xfrm>
            <a:off x="-38717" y="-704538"/>
            <a:ext cx="12747279" cy="613402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6C20689-F27B-4202-AD4E-154C22CC2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0631" y="1604546"/>
            <a:ext cx="4369824" cy="421651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A37B98-8D8B-4C50-AA27-58E47F482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411" y="1617653"/>
            <a:ext cx="4369824" cy="4216519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970BBB85-6B00-434E-8ADC-4BFC72308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1195584"/>
            <a:ext cx="848411" cy="848411"/>
          </a:xfrm>
          <a:prstGeom prst="rect">
            <a:avLst/>
          </a:prstGeom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7016F1C6-2F04-4626-BA71-7E7B1E1816FD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79BD06-F5A1-484A-80A7-3E908FFC05E6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15" name="TextBox 14">
            <a:hlinkClick r:id="rId5" action="ppaction://hlinksldjump"/>
            <a:extLst>
              <a:ext uri="{FF2B5EF4-FFF2-40B4-BE49-F238E27FC236}">
                <a16:creationId xmlns:a16="http://schemas.microsoft.com/office/drawing/2014/main" id="{12A56873-1985-4522-A551-E1F1E11DD11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D9FC68-FFED-4B6D-8677-A2F3DA4276F8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5" name="Прямоугольник: скругленные углы 54">
            <a:extLst>
              <a:ext uri="{FF2B5EF4-FFF2-40B4-BE49-F238E27FC236}">
                <a16:creationId xmlns:a16="http://schemas.microsoft.com/office/drawing/2014/main" id="{E835C957-8DD9-4302-A2D7-A53C8B29A88D}"/>
              </a:ext>
            </a:extLst>
          </p:cNvPr>
          <p:cNvSpPr/>
          <p:nvPr/>
        </p:nvSpPr>
        <p:spPr>
          <a:xfrm>
            <a:off x="2387637" y="2783223"/>
            <a:ext cx="1542776" cy="2952595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90722DA-A29B-4527-94B5-D1E3DB048C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717" y="5429481"/>
            <a:ext cx="1542777" cy="1472074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A5D24FE-16E6-43AA-A125-C43CA00EF5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060" y="5419550"/>
            <a:ext cx="1542777" cy="1472074"/>
          </a:xfrm>
          <a:prstGeom prst="rect">
            <a:avLst/>
          </a:prstGeom>
        </p:spPr>
      </p:pic>
      <p:sp>
        <p:nvSpPr>
          <p:cNvPr id="56" name="Прямоугольник: скругленные углы 55">
            <a:extLst>
              <a:ext uri="{FF2B5EF4-FFF2-40B4-BE49-F238E27FC236}">
                <a16:creationId xmlns:a16="http://schemas.microsoft.com/office/drawing/2014/main" id="{04BB356A-4E6F-47E9-A9CA-F9190336D2D4}"/>
              </a:ext>
            </a:extLst>
          </p:cNvPr>
          <p:cNvSpPr/>
          <p:nvPr/>
        </p:nvSpPr>
        <p:spPr>
          <a:xfrm>
            <a:off x="4996361" y="2779006"/>
            <a:ext cx="1542776" cy="2952595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903AEA60-244C-4245-816F-25B36341B3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837" y="5409619"/>
            <a:ext cx="1542777" cy="1472074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C3CDADED-4743-426A-B86B-54D745E668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614" y="5399688"/>
            <a:ext cx="1542777" cy="14720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E986072-D492-4740-BB49-DB3EBC962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3394" y="1825635"/>
            <a:ext cx="4369824" cy="421651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1436A22D-05EA-4CDB-BCC7-28D2BA88A2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377" y="2033617"/>
            <a:ext cx="4369824" cy="4216519"/>
          </a:xfrm>
          <a:prstGeom prst="rect">
            <a:avLst/>
          </a:prstGeom>
        </p:spPr>
      </p:pic>
      <p:sp>
        <p:nvSpPr>
          <p:cNvPr id="57" name="Прямоугольник: скругленные углы 56">
            <a:extLst>
              <a:ext uri="{FF2B5EF4-FFF2-40B4-BE49-F238E27FC236}">
                <a16:creationId xmlns:a16="http://schemas.microsoft.com/office/drawing/2014/main" id="{5CE1FEF9-3362-47A8-8976-E455FF9684F5}"/>
              </a:ext>
            </a:extLst>
          </p:cNvPr>
          <p:cNvSpPr/>
          <p:nvPr/>
        </p:nvSpPr>
        <p:spPr>
          <a:xfrm>
            <a:off x="7310526" y="2768049"/>
            <a:ext cx="1542776" cy="2952595"/>
          </a:xfrm>
          <a:prstGeom prst="roundRect">
            <a:avLst/>
          </a:prstGeom>
          <a:blipFill>
            <a:blip r:embed="rId6"/>
            <a:tile tx="0" ty="0" sx="100000" sy="100000" flip="none" algn="tl"/>
          </a:blip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896260F9-BD20-4C30-9A12-1CB9D46E9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391" y="5389757"/>
            <a:ext cx="1542777" cy="147207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7C77EDA-58F3-4636-83B8-DCAA61513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68" y="5406326"/>
            <a:ext cx="1542777" cy="147207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147C3415-CA6E-474E-9B5B-7E5813289B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945" y="5406326"/>
            <a:ext cx="1542777" cy="1472074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D41DD1A1-4843-4FB0-8A14-E03D45A8D8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722" y="5404654"/>
            <a:ext cx="1542777" cy="1472074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A156BF6-A361-4550-B648-31552DEE3F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70" y="1203725"/>
            <a:ext cx="848411" cy="848411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91C377D1-061C-4D45-AA0B-51AD68427A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57" y="1211866"/>
            <a:ext cx="848411" cy="848411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8633B3B6-4B72-416D-B3FB-AF788DB6D2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344" y="1220007"/>
            <a:ext cx="848411" cy="848411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C6F9A872-3ADA-4A17-8EDD-A1A9B0126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031" y="1228148"/>
            <a:ext cx="848411" cy="8484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3AE08F3-01D1-4FAD-8268-9CCCCCD6B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4718" y="1236289"/>
            <a:ext cx="848411" cy="8484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9131094-773F-4621-A143-FDBCC2F7E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405" y="1244430"/>
            <a:ext cx="848411" cy="8484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B97212B0-E8FE-4769-9CFD-CEAC0B7FF1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092" y="1252571"/>
            <a:ext cx="848411" cy="8484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B8C0074B-BFAA-457F-9412-72C356C877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779" y="1260712"/>
            <a:ext cx="848411" cy="8484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8DCB1271-99E8-486E-B52E-29CAF5F652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466" y="1268853"/>
            <a:ext cx="848411" cy="8484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AAD10F19-2DDF-4756-BD94-3D7FF1F4EA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53" y="1276994"/>
            <a:ext cx="848411" cy="848411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95B6E950-1613-40FD-B82C-F94FD4DC82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840" y="1285135"/>
            <a:ext cx="848411" cy="848411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6E9E7D3-073B-4A8D-9332-EDCF0FC01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3527" y="1293276"/>
            <a:ext cx="848411" cy="848411"/>
          </a:xfrm>
          <a:prstGeom prst="rect">
            <a:avLst/>
          </a:prstGeom>
        </p:spPr>
      </p:pic>
      <p:pic>
        <p:nvPicPr>
          <p:cNvPr id="39" name="Рисунок 38">
            <a:extLst>
              <a:ext uri="{FF2B5EF4-FFF2-40B4-BE49-F238E27FC236}">
                <a16:creationId xmlns:a16="http://schemas.microsoft.com/office/drawing/2014/main" id="{533A3081-4EDB-4BA6-B8C5-AD37A7EEC6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214" y="1301417"/>
            <a:ext cx="848411" cy="848411"/>
          </a:xfrm>
          <a:prstGeom prst="rect">
            <a:avLst/>
          </a:prstGeom>
        </p:spPr>
      </p:pic>
      <p:pic>
        <p:nvPicPr>
          <p:cNvPr id="40" name="Рисунок 39">
            <a:extLst>
              <a:ext uri="{FF2B5EF4-FFF2-40B4-BE49-F238E27FC236}">
                <a16:creationId xmlns:a16="http://schemas.microsoft.com/office/drawing/2014/main" id="{1A79CCCE-DCD7-45D8-B970-9E7415D76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8901" y="1309558"/>
            <a:ext cx="848411" cy="848411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D78AD92D-DB69-4BF5-943A-C22B9E85FC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2856" y="1304347"/>
            <a:ext cx="848411" cy="848411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B1AEFA0-C7B4-45A0-AA27-B4B56BEFF6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26" y="4614880"/>
            <a:ext cx="848411" cy="848411"/>
          </a:xfrm>
          <a:prstGeom prst="rect">
            <a:avLst/>
          </a:prstGeom>
        </p:spPr>
      </p:pic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6998EEDB-B697-491C-B5F7-022A3A2B8B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220" y="3760416"/>
            <a:ext cx="848411" cy="848411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1AB6AF5F-7D66-4671-8C95-A1C58544B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27" y="2942684"/>
            <a:ext cx="848411" cy="848411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3903D4C-B5E0-48F1-9706-16569DA95F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949" y="2113788"/>
            <a:ext cx="848411" cy="848411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FCDC8572-211A-470A-ADAF-D32BBA98A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57" y="1211866"/>
            <a:ext cx="848411" cy="900202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26143B58-F457-4DEA-BDE0-24F2D91E2573}"/>
              </a:ext>
            </a:extLst>
          </p:cNvPr>
          <p:cNvSpPr/>
          <p:nvPr/>
        </p:nvSpPr>
        <p:spPr>
          <a:xfrm>
            <a:off x="8541687" y="4170217"/>
            <a:ext cx="178643" cy="14825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68526C6A-D6E8-49C4-868A-6A00955CA2ED}"/>
              </a:ext>
            </a:extLst>
          </p:cNvPr>
          <p:cNvSpPr/>
          <p:nvPr/>
        </p:nvSpPr>
        <p:spPr>
          <a:xfrm>
            <a:off x="6284297" y="4141876"/>
            <a:ext cx="178643" cy="14825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Прямоугольник 58">
            <a:extLst>
              <a:ext uri="{FF2B5EF4-FFF2-40B4-BE49-F238E27FC236}">
                <a16:creationId xmlns:a16="http://schemas.microsoft.com/office/drawing/2014/main" id="{1C459CA0-FCFC-4285-982E-E9769E81077A}"/>
              </a:ext>
            </a:extLst>
          </p:cNvPr>
          <p:cNvSpPr/>
          <p:nvPr/>
        </p:nvSpPr>
        <p:spPr>
          <a:xfrm>
            <a:off x="3693461" y="4162004"/>
            <a:ext cx="178643" cy="14825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2E959EF5-63D3-431E-B2B9-CDD3BD4AC34D}"/>
              </a:ext>
            </a:extLst>
          </p:cNvPr>
          <p:cNvGrpSpPr/>
          <p:nvPr/>
        </p:nvGrpSpPr>
        <p:grpSpPr>
          <a:xfrm>
            <a:off x="5321549" y="3429000"/>
            <a:ext cx="976971" cy="2000484"/>
            <a:chOff x="1703742" y="3429000"/>
            <a:chExt cx="976971" cy="2000484"/>
          </a:xfrm>
        </p:grpSpPr>
        <p:pic>
          <p:nvPicPr>
            <p:cNvPr id="43" name="Рисунок 42">
              <a:extLst>
                <a:ext uri="{FF2B5EF4-FFF2-40B4-BE49-F238E27FC236}">
                  <a16:creationId xmlns:a16="http://schemas.microsoft.com/office/drawing/2014/main" id="{7F26CD71-64F6-491A-AAA3-0EA901602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1427" y="3914798"/>
              <a:ext cx="485843" cy="1514686"/>
            </a:xfrm>
            <a:prstGeom prst="rect">
              <a:avLst/>
            </a:prstGeom>
          </p:spPr>
        </p:pic>
        <p:pic>
          <p:nvPicPr>
            <p:cNvPr id="44" name="Рисунок 43">
              <a:extLst>
                <a:ext uri="{FF2B5EF4-FFF2-40B4-BE49-F238E27FC236}">
                  <a16:creationId xmlns:a16="http://schemas.microsoft.com/office/drawing/2014/main" id="{F34AF717-D3B8-40CA-BC8A-1111F4078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3742" y="3919561"/>
              <a:ext cx="247685" cy="752580"/>
            </a:xfrm>
            <a:prstGeom prst="rect">
              <a:avLst/>
            </a:prstGeom>
          </p:spPr>
        </p:pic>
        <p:pic>
          <p:nvPicPr>
            <p:cNvPr id="45" name="Рисунок 44">
              <a:extLst>
                <a:ext uri="{FF2B5EF4-FFF2-40B4-BE49-F238E27FC236}">
                  <a16:creationId xmlns:a16="http://schemas.microsoft.com/office/drawing/2014/main" id="{89E94A53-35FD-4E95-A9F8-E4D73CB18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028" y="3919561"/>
              <a:ext cx="247685" cy="752580"/>
            </a:xfrm>
            <a:prstGeom prst="rect">
              <a:avLst/>
            </a:prstGeom>
          </p:spPr>
        </p:pic>
        <p:pic>
          <p:nvPicPr>
            <p:cNvPr id="46" name="Рисунок 45">
              <a:extLst>
                <a:ext uri="{FF2B5EF4-FFF2-40B4-BE49-F238E27FC236}">
                  <a16:creationId xmlns:a16="http://schemas.microsoft.com/office/drawing/2014/main" id="{E353CD85-814F-4935-871C-5DBA31DD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4069" y="3429000"/>
              <a:ext cx="476316" cy="504895"/>
            </a:xfrm>
            <a:prstGeom prst="rect">
              <a:avLst/>
            </a:prstGeom>
          </p:spPr>
        </p:pic>
      </p:grpSp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FBB566ED-99D2-4817-8906-593C71AF21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2699" y="3890804"/>
            <a:ext cx="485843" cy="1514686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F27AABA1-75D6-481E-8040-E0055580DB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744213" y="3654590"/>
            <a:ext cx="247685" cy="752580"/>
          </a:xfrm>
          <a:prstGeom prst="rect">
            <a:avLst/>
          </a:prstGeom>
        </p:spPr>
      </p:pic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C4A24A3C-B186-42C0-AD4D-955A322D94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2612">
            <a:off x="8757005" y="3802631"/>
            <a:ext cx="830006" cy="830006"/>
          </a:xfrm>
          <a:prstGeom prst="rect">
            <a:avLst/>
          </a:prstGeom>
        </p:spPr>
      </p:pic>
      <p:pic>
        <p:nvPicPr>
          <p:cNvPr id="62" name="Рисунок 61">
            <a:extLst>
              <a:ext uri="{FF2B5EF4-FFF2-40B4-BE49-F238E27FC236}">
                <a16:creationId xmlns:a16="http://schemas.microsoft.com/office/drawing/2014/main" id="{5D6D0914-20A9-4A67-B661-55BDF53F2F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982969">
            <a:off x="9307330" y="3845757"/>
            <a:ext cx="247685" cy="752580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9A67B5EF-C8FB-492A-A7D5-5C5EBA50FE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5341" y="3405006"/>
            <a:ext cx="476316" cy="504895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7772567E-67ED-476C-B9B6-7FDBDC98E67E}"/>
              </a:ext>
            </a:extLst>
          </p:cNvPr>
          <p:cNvSpPr txBox="1"/>
          <p:nvPr/>
        </p:nvSpPr>
        <p:spPr>
          <a:xfrm>
            <a:off x="8631008" y="2894107"/>
            <a:ext cx="1644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Artem_78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F207D2B7-FCC6-4870-860A-CEFD786643CC}"/>
              </a:ext>
            </a:extLst>
          </p:cNvPr>
          <p:cNvSpPr/>
          <p:nvPr/>
        </p:nvSpPr>
        <p:spPr>
          <a:xfrm>
            <a:off x="-444303" y="-167518"/>
            <a:ext cx="13221541" cy="1016317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Прямоугольник 65">
            <a:extLst>
              <a:ext uri="{FF2B5EF4-FFF2-40B4-BE49-F238E27FC236}">
                <a16:creationId xmlns:a16="http://schemas.microsoft.com/office/drawing/2014/main" id="{DF43F08D-3D10-494B-A971-C26A73B34A7A}"/>
              </a:ext>
            </a:extLst>
          </p:cNvPr>
          <p:cNvSpPr/>
          <p:nvPr/>
        </p:nvSpPr>
        <p:spPr>
          <a:xfrm>
            <a:off x="-90157" y="5915279"/>
            <a:ext cx="13221541" cy="111023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67" name="Группа 66">
            <a:extLst>
              <a:ext uri="{FF2B5EF4-FFF2-40B4-BE49-F238E27FC236}">
                <a16:creationId xmlns:a16="http://schemas.microsoft.com/office/drawing/2014/main" id="{2DCFD425-1AD5-42B8-B977-297BD91EA65D}"/>
              </a:ext>
            </a:extLst>
          </p:cNvPr>
          <p:cNvGrpSpPr/>
          <p:nvPr/>
        </p:nvGrpSpPr>
        <p:grpSpPr>
          <a:xfrm>
            <a:off x="5744731" y="1131171"/>
            <a:ext cx="2695362" cy="2253368"/>
            <a:chOff x="6655633" y="-1903751"/>
            <a:chExt cx="2476467" cy="2253368"/>
          </a:xfrm>
        </p:grpSpPr>
        <p:sp>
          <p:nvSpPr>
            <p:cNvPr id="68" name="Полилиния: фигура 67">
              <a:extLst>
                <a:ext uri="{FF2B5EF4-FFF2-40B4-BE49-F238E27FC236}">
                  <a16:creationId xmlns:a16="http://schemas.microsoft.com/office/drawing/2014/main" id="{0A6D3F33-B64C-4BFF-9533-5E5595B5206C}"/>
                </a:ext>
              </a:extLst>
            </p:cNvPr>
            <p:cNvSpPr/>
            <p:nvPr/>
          </p:nvSpPr>
          <p:spPr>
            <a:xfrm rot="20722268" flipH="1" flipV="1">
              <a:off x="8655784" y="-1235430"/>
              <a:ext cx="476316" cy="1585047"/>
            </a:xfrm>
            <a:custGeom>
              <a:avLst/>
              <a:gdLst>
                <a:gd name="connsiteX0" fmla="*/ 0 w 1109272"/>
                <a:gd name="connsiteY0" fmla="*/ 1334125 h 1334125"/>
                <a:gd name="connsiteX1" fmla="*/ 0 w 1109272"/>
                <a:gd name="connsiteY1" fmla="*/ 1334125 h 1334125"/>
                <a:gd name="connsiteX2" fmla="*/ 14990 w 1109272"/>
                <a:gd name="connsiteY2" fmla="*/ 374755 h 1334125"/>
                <a:gd name="connsiteX3" fmla="*/ 14990 w 1109272"/>
                <a:gd name="connsiteY3" fmla="*/ 254833 h 1334125"/>
                <a:gd name="connsiteX4" fmla="*/ 14990 w 1109272"/>
                <a:gd name="connsiteY4" fmla="*/ 0 h 1334125"/>
                <a:gd name="connsiteX5" fmla="*/ 14990 w 1109272"/>
                <a:gd name="connsiteY5" fmla="*/ 0 h 1334125"/>
                <a:gd name="connsiteX6" fmla="*/ 539646 w 1109272"/>
                <a:gd name="connsiteY6" fmla="*/ 389745 h 1334125"/>
                <a:gd name="connsiteX7" fmla="*/ 644577 w 1109272"/>
                <a:gd name="connsiteY7" fmla="*/ 509666 h 1334125"/>
                <a:gd name="connsiteX8" fmla="*/ 824459 w 1109272"/>
                <a:gd name="connsiteY8" fmla="*/ 674558 h 1334125"/>
                <a:gd name="connsiteX9" fmla="*/ 884420 w 1109272"/>
                <a:gd name="connsiteY9" fmla="*/ 704538 h 1334125"/>
                <a:gd name="connsiteX10" fmla="*/ 1109272 w 1109272"/>
                <a:gd name="connsiteY10" fmla="*/ 884420 h 1334125"/>
                <a:gd name="connsiteX11" fmla="*/ 0 w 1109272"/>
                <a:gd name="connsiteY11" fmla="*/ 1334125 h 1334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272" h="1334125">
                  <a:moveTo>
                    <a:pt x="0" y="1334125"/>
                  </a:moveTo>
                  <a:lnTo>
                    <a:pt x="0" y="1334125"/>
                  </a:lnTo>
                  <a:cubicBezTo>
                    <a:pt x="25969" y="814741"/>
                    <a:pt x="14990" y="1134381"/>
                    <a:pt x="14990" y="374755"/>
                  </a:cubicBezTo>
                  <a:lnTo>
                    <a:pt x="14990" y="254833"/>
                  </a:lnTo>
                  <a:lnTo>
                    <a:pt x="14990" y="0"/>
                  </a:lnTo>
                  <a:lnTo>
                    <a:pt x="14990" y="0"/>
                  </a:lnTo>
                  <a:cubicBezTo>
                    <a:pt x="181173" y="116328"/>
                    <a:pt x="386550" y="250567"/>
                    <a:pt x="539646" y="389745"/>
                  </a:cubicBezTo>
                  <a:cubicBezTo>
                    <a:pt x="578948" y="425475"/>
                    <a:pt x="607018" y="472107"/>
                    <a:pt x="644577" y="509666"/>
                  </a:cubicBezTo>
                  <a:cubicBezTo>
                    <a:pt x="702094" y="567183"/>
                    <a:pt x="761329" y="623265"/>
                    <a:pt x="824459" y="674558"/>
                  </a:cubicBezTo>
                  <a:cubicBezTo>
                    <a:pt x="841802" y="688649"/>
                    <a:pt x="866669" y="690964"/>
                    <a:pt x="884420" y="704538"/>
                  </a:cubicBezTo>
                  <a:cubicBezTo>
                    <a:pt x="1150409" y="907941"/>
                    <a:pt x="994966" y="827267"/>
                    <a:pt x="1109272" y="884420"/>
                  </a:cubicBezTo>
                  <a:lnTo>
                    <a:pt x="0" y="133412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69" name="Прямоугольник: скругленные углы 68">
              <a:extLst>
                <a:ext uri="{FF2B5EF4-FFF2-40B4-BE49-F238E27FC236}">
                  <a16:creationId xmlns:a16="http://schemas.microsoft.com/office/drawing/2014/main" id="{AB0FA169-1820-4CAA-A193-E49D0D0CA9DE}"/>
                </a:ext>
              </a:extLst>
            </p:cNvPr>
            <p:cNvSpPr/>
            <p:nvPr/>
          </p:nvSpPr>
          <p:spPr>
            <a:xfrm>
              <a:off x="6655633" y="-1903751"/>
              <a:ext cx="2476467" cy="145404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ru-RU" dirty="0">
                  <a:solidFill>
                    <a:schemeClr val="tx1"/>
                  </a:solidFill>
                </a:rPr>
                <a:t>Так ладно держи нож и бандану и быстро иди.</a:t>
              </a:r>
            </a:p>
          </p:txBody>
        </p:sp>
      </p:grp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C5F7DAD-DE8C-4F8D-AEF3-83DBEC6FFD7F}"/>
              </a:ext>
            </a:extLst>
          </p:cNvPr>
          <p:cNvSpPr/>
          <p:nvPr/>
        </p:nvSpPr>
        <p:spPr>
          <a:xfrm>
            <a:off x="8396659" y="3933404"/>
            <a:ext cx="371371" cy="13949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5B9FF7A-7946-4A64-A2DF-CDDC104E61AF}"/>
              </a:ext>
            </a:extLst>
          </p:cNvPr>
          <p:cNvSpPr/>
          <p:nvPr/>
        </p:nvSpPr>
        <p:spPr>
          <a:xfrm>
            <a:off x="-38546" y="-704540"/>
            <a:ext cx="12747108" cy="773005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Прямоугольник 69">
            <a:hlinkClick r:id="rId11" action="ppaction://hlinksldjump"/>
            <a:extLst>
              <a:ext uri="{FF2B5EF4-FFF2-40B4-BE49-F238E27FC236}">
                <a16:creationId xmlns:a16="http://schemas.microsoft.com/office/drawing/2014/main" id="{43834E17-5A45-4217-B61C-BC39B90F038F}"/>
              </a:ext>
            </a:extLst>
          </p:cNvPr>
          <p:cNvSpPr/>
          <p:nvPr/>
        </p:nvSpPr>
        <p:spPr>
          <a:xfrm>
            <a:off x="-2229016" y="-902608"/>
            <a:ext cx="18601217" cy="81166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8251772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0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708FA7-8A8B-49E2-A99E-4C102C7F1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489"/>
            <a:ext cx="1624847" cy="14285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60502B-8AC1-4CC3-B3A3-F645D902E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47" y="5429488"/>
            <a:ext cx="1624847" cy="14285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63BC4D-2EA8-44E6-8BC6-99DAB5F5D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4" y="5429487"/>
            <a:ext cx="1624847" cy="14285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5D7094-8BB2-4A51-BC53-BD7E75047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41" y="5429486"/>
            <a:ext cx="1624847" cy="14285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73F7B6-6A9B-4579-93C9-17DCC09BD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88" y="5429485"/>
            <a:ext cx="1624847" cy="1428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DD15BC-1A23-4C18-A35C-A23D5BCB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35" y="5429484"/>
            <a:ext cx="1624847" cy="14285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79F4F5-D378-49C7-93F8-32841BFCD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82" y="5429483"/>
            <a:ext cx="1624847" cy="14285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5713D2-A591-4C31-B189-77780BE16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29" y="5429482"/>
            <a:ext cx="1624847" cy="142851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98FBECA-5919-49C6-9ACC-0459613EF348}"/>
              </a:ext>
            </a:extLst>
          </p:cNvPr>
          <p:cNvSpPr/>
          <p:nvPr/>
        </p:nvSpPr>
        <p:spPr>
          <a:xfrm>
            <a:off x="0" y="18030"/>
            <a:ext cx="12636440" cy="54294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0" name="Рисунок 49">
            <a:extLst>
              <a:ext uri="{FF2B5EF4-FFF2-40B4-BE49-F238E27FC236}">
                <a16:creationId xmlns:a16="http://schemas.microsoft.com/office/drawing/2014/main" id="{7A4626AF-7A6F-4890-874A-A776DF579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689605">
            <a:off x="5257893" y="4296178"/>
            <a:ext cx="858141" cy="858141"/>
          </a:xfrm>
          <a:prstGeom prst="rect">
            <a:avLst/>
          </a:prstGeom>
        </p:spPr>
      </p:pic>
      <p:grpSp>
        <p:nvGrpSpPr>
          <p:cNvPr id="56" name="Группа 55">
            <a:extLst>
              <a:ext uri="{FF2B5EF4-FFF2-40B4-BE49-F238E27FC236}">
                <a16:creationId xmlns:a16="http://schemas.microsoft.com/office/drawing/2014/main" id="{74ECEF5C-6A9A-4F16-9597-4AB0FE477E32}"/>
              </a:ext>
            </a:extLst>
          </p:cNvPr>
          <p:cNvGrpSpPr/>
          <p:nvPr/>
        </p:nvGrpSpPr>
        <p:grpSpPr>
          <a:xfrm>
            <a:off x="8571240" y="531668"/>
            <a:ext cx="3226772" cy="4920534"/>
            <a:chOff x="8571240" y="531668"/>
            <a:chExt cx="3226772" cy="4920534"/>
          </a:xfrm>
        </p:grpSpPr>
        <p:grpSp>
          <p:nvGrpSpPr>
            <p:cNvPr id="57" name="Группа 56">
              <a:extLst>
                <a:ext uri="{FF2B5EF4-FFF2-40B4-BE49-F238E27FC236}">
                  <a16:creationId xmlns:a16="http://schemas.microsoft.com/office/drawing/2014/main" id="{1827D789-66CE-4078-A25B-14333AAC39BC}"/>
                </a:ext>
              </a:extLst>
            </p:cNvPr>
            <p:cNvGrpSpPr/>
            <p:nvPr/>
          </p:nvGrpSpPr>
          <p:grpSpPr>
            <a:xfrm>
              <a:off x="8571240" y="531668"/>
              <a:ext cx="2684050" cy="4920534"/>
              <a:chOff x="8571240" y="531668"/>
              <a:chExt cx="2684050" cy="4920534"/>
            </a:xfrm>
          </p:grpSpPr>
          <p:pic>
            <p:nvPicPr>
              <p:cNvPr id="60" name="Рисунок 59">
                <a:extLst>
                  <a:ext uri="{FF2B5EF4-FFF2-40B4-BE49-F238E27FC236}">
                    <a16:creationId xmlns:a16="http://schemas.microsoft.com/office/drawing/2014/main" id="{765B9B5B-60EC-4ADF-9759-C650343E34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63584" y="2613355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61" name="Рисунок 60">
                <a:extLst>
                  <a:ext uri="{FF2B5EF4-FFF2-40B4-BE49-F238E27FC236}">
                    <a16:creationId xmlns:a16="http://schemas.microsoft.com/office/drawing/2014/main" id="{82215FAD-5E67-4D9B-BCF5-B46D9F82B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1240" y="2580514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62" name="Рисунок 61">
                <a:extLst>
                  <a:ext uri="{FF2B5EF4-FFF2-40B4-BE49-F238E27FC236}">
                    <a16:creationId xmlns:a16="http://schemas.microsoft.com/office/drawing/2014/main" id="{D44304F7-8205-4A52-849D-0C6FB754B78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74962" y="4032779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63" name="Рисунок 62">
                <a:extLst>
                  <a:ext uri="{FF2B5EF4-FFF2-40B4-BE49-F238E27FC236}">
                    <a16:creationId xmlns:a16="http://schemas.microsoft.com/office/drawing/2014/main" id="{C27512D4-50DC-4841-AD4A-AC8D9E04B3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1014" y="2622291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64" name="Рисунок 63">
                <a:extLst>
                  <a:ext uri="{FF2B5EF4-FFF2-40B4-BE49-F238E27FC236}">
                    <a16:creationId xmlns:a16="http://schemas.microsoft.com/office/drawing/2014/main" id="{DCEABE00-339D-41F9-8258-948F403A10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52206" y="1291058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65" name="Рисунок 64">
                <a:extLst>
                  <a:ext uri="{FF2B5EF4-FFF2-40B4-BE49-F238E27FC236}">
                    <a16:creationId xmlns:a16="http://schemas.microsoft.com/office/drawing/2014/main" id="{AAC7C734-8ACD-4670-8314-1C4BD5BF12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1368" y="1732253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66" name="Рисунок 65">
                <a:extLst>
                  <a:ext uri="{FF2B5EF4-FFF2-40B4-BE49-F238E27FC236}">
                    <a16:creationId xmlns:a16="http://schemas.microsoft.com/office/drawing/2014/main" id="{2B2D4282-A0EC-4D5D-A378-FCD184DF2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3012" y="1334631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67" name="Рисунок 66">
                <a:extLst>
                  <a:ext uri="{FF2B5EF4-FFF2-40B4-BE49-F238E27FC236}">
                    <a16:creationId xmlns:a16="http://schemas.microsoft.com/office/drawing/2014/main" id="{0D3CE996-3546-4BC1-B8AE-391E736483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5591" y="531668"/>
                <a:ext cx="1332278" cy="1332278"/>
              </a:xfrm>
              <a:prstGeom prst="rect">
                <a:avLst/>
              </a:prstGeom>
            </p:spPr>
          </p:pic>
        </p:grpSp>
        <p:pic>
          <p:nvPicPr>
            <p:cNvPr id="58" name="Рисунок 57">
              <a:extLst>
                <a:ext uri="{FF2B5EF4-FFF2-40B4-BE49-F238E27FC236}">
                  <a16:creationId xmlns:a16="http://schemas.microsoft.com/office/drawing/2014/main" id="{A88AB957-3459-4CD0-AE1E-FD17A08DA5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734" y="2613354"/>
              <a:ext cx="1332278" cy="1332278"/>
            </a:xfrm>
            <a:prstGeom prst="rect">
              <a:avLst/>
            </a:prstGeom>
          </p:spPr>
        </p:pic>
        <p:pic>
          <p:nvPicPr>
            <p:cNvPr id="59" name="Рисунок 58">
              <a:extLst>
                <a:ext uri="{FF2B5EF4-FFF2-40B4-BE49-F238E27FC236}">
                  <a16:creationId xmlns:a16="http://schemas.microsoft.com/office/drawing/2014/main" id="{4C14B257-3D70-4FA3-94A7-1870E5FA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953" y="1994921"/>
              <a:ext cx="1332278" cy="1332278"/>
            </a:xfrm>
            <a:prstGeom prst="rect">
              <a:avLst/>
            </a:prstGeom>
          </p:spPr>
        </p:pic>
      </p:grp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774613-2E59-4CA4-BEAD-1AD62F7C11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933" y="3914798"/>
            <a:ext cx="485843" cy="1532714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8DD6261E-2A49-4AF3-90EC-1F7B9E0F93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248" y="3919561"/>
            <a:ext cx="247685" cy="75258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6996910-2312-42AE-8899-A4FAAF801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534" y="3919561"/>
            <a:ext cx="247685" cy="752580"/>
          </a:xfrm>
          <a:prstGeom prst="rect">
            <a:avLst/>
          </a:prstGeom>
        </p:spPr>
      </p:pic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07832816-8C2A-4BA8-A5F5-E80EA61A0CA1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A7A7FB74-D106-4DEA-B5E4-E13D557742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E06946B7-05C5-4CB9-8F40-FCB3F69D336F}"/>
              </a:ext>
            </a:extLst>
          </p:cNvPr>
          <p:cNvSpPr/>
          <p:nvPr/>
        </p:nvSpPr>
        <p:spPr>
          <a:xfrm>
            <a:off x="8446659" y="464775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AF9B620-C1AC-47B5-962F-3B0527F690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8957">
            <a:off x="8175878" y="171458"/>
            <a:ext cx="1756349" cy="1756349"/>
          </a:xfrm>
          <a:prstGeom prst="rect">
            <a:avLst/>
          </a:prstGeom>
        </p:spPr>
      </p:pic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7DC02B6A-16A8-4DEF-A0D1-8C5B3C9437F3}"/>
              </a:ext>
            </a:extLst>
          </p:cNvPr>
          <p:cNvGrpSpPr/>
          <p:nvPr/>
        </p:nvGrpSpPr>
        <p:grpSpPr>
          <a:xfrm rot="20901519">
            <a:off x="5908276" y="3472825"/>
            <a:ext cx="485842" cy="504895"/>
            <a:chOff x="5948933" y="3429000"/>
            <a:chExt cx="485842" cy="504895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43F812DD-E596-4846-9055-0271ED166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575" y="3429000"/>
              <a:ext cx="476316" cy="504895"/>
            </a:xfrm>
            <a:prstGeom prst="rect">
              <a:avLst/>
            </a:prstGeom>
          </p:spPr>
        </p:pic>
        <p:sp>
          <p:nvSpPr>
            <p:cNvPr id="3" name="Прямоугольник 2">
              <a:extLst>
                <a:ext uri="{FF2B5EF4-FFF2-40B4-BE49-F238E27FC236}">
                  <a16:creationId xmlns:a16="http://schemas.microsoft.com/office/drawing/2014/main" id="{B3739737-7548-409E-B4FF-DFE22CC85516}"/>
                </a:ext>
              </a:extLst>
            </p:cNvPr>
            <p:cNvSpPr/>
            <p:nvPr/>
          </p:nvSpPr>
          <p:spPr>
            <a:xfrm>
              <a:off x="5948933" y="3794116"/>
              <a:ext cx="485842" cy="12544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53" name="Прямоугольник 52">
            <a:hlinkClick r:id="rId11" action="ppaction://hlinksldjump"/>
            <a:extLst>
              <a:ext uri="{FF2B5EF4-FFF2-40B4-BE49-F238E27FC236}">
                <a16:creationId xmlns:a16="http://schemas.microsoft.com/office/drawing/2014/main" id="{7FC2BB7B-F008-481B-B411-4719D3BC2074}"/>
              </a:ext>
            </a:extLst>
          </p:cNvPr>
          <p:cNvSpPr/>
          <p:nvPr/>
        </p:nvSpPr>
        <p:spPr>
          <a:xfrm flipV="1">
            <a:off x="-2229016" y="-1080656"/>
            <a:ext cx="18601217" cy="93471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68" name="Группа 67">
            <a:extLst>
              <a:ext uri="{FF2B5EF4-FFF2-40B4-BE49-F238E27FC236}">
                <a16:creationId xmlns:a16="http://schemas.microsoft.com/office/drawing/2014/main" id="{615401BB-F8D7-4783-B24D-75EFDAB0253B}"/>
              </a:ext>
            </a:extLst>
          </p:cNvPr>
          <p:cNvGrpSpPr/>
          <p:nvPr/>
        </p:nvGrpSpPr>
        <p:grpSpPr>
          <a:xfrm>
            <a:off x="-1445219" y="1620417"/>
            <a:ext cx="2650289" cy="3827095"/>
            <a:chOff x="8571240" y="531668"/>
            <a:chExt cx="3226772" cy="4920534"/>
          </a:xfrm>
        </p:grpSpPr>
        <p:grpSp>
          <p:nvGrpSpPr>
            <p:cNvPr id="69" name="Группа 68">
              <a:extLst>
                <a:ext uri="{FF2B5EF4-FFF2-40B4-BE49-F238E27FC236}">
                  <a16:creationId xmlns:a16="http://schemas.microsoft.com/office/drawing/2014/main" id="{88759C76-81BB-4913-A799-684F7578E310}"/>
                </a:ext>
              </a:extLst>
            </p:cNvPr>
            <p:cNvGrpSpPr/>
            <p:nvPr/>
          </p:nvGrpSpPr>
          <p:grpSpPr>
            <a:xfrm>
              <a:off x="8571240" y="531668"/>
              <a:ext cx="2684050" cy="4920534"/>
              <a:chOff x="8571240" y="531668"/>
              <a:chExt cx="2684050" cy="4920534"/>
            </a:xfrm>
          </p:grpSpPr>
          <p:pic>
            <p:nvPicPr>
              <p:cNvPr id="72" name="Рисунок 71">
                <a:extLst>
                  <a:ext uri="{FF2B5EF4-FFF2-40B4-BE49-F238E27FC236}">
                    <a16:creationId xmlns:a16="http://schemas.microsoft.com/office/drawing/2014/main" id="{4ED3AB26-F1D7-4EF4-9C06-46C4705CCC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63584" y="2613355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73" name="Рисунок 72">
                <a:extLst>
                  <a:ext uri="{FF2B5EF4-FFF2-40B4-BE49-F238E27FC236}">
                    <a16:creationId xmlns:a16="http://schemas.microsoft.com/office/drawing/2014/main" id="{3CD05E53-5835-4F02-AC5A-24195EC0C4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1240" y="2580514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74" name="Рисунок 73">
                <a:extLst>
                  <a:ext uri="{FF2B5EF4-FFF2-40B4-BE49-F238E27FC236}">
                    <a16:creationId xmlns:a16="http://schemas.microsoft.com/office/drawing/2014/main" id="{2F56B8F1-6937-4E94-B292-9528AD3E04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74962" y="4032779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75" name="Рисунок 74">
                <a:extLst>
                  <a:ext uri="{FF2B5EF4-FFF2-40B4-BE49-F238E27FC236}">
                    <a16:creationId xmlns:a16="http://schemas.microsoft.com/office/drawing/2014/main" id="{0B27A3D2-FE6F-4B6C-9A9E-B063D8D320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1014" y="2622291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76" name="Рисунок 75">
                <a:extLst>
                  <a:ext uri="{FF2B5EF4-FFF2-40B4-BE49-F238E27FC236}">
                    <a16:creationId xmlns:a16="http://schemas.microsoft.com/office/drawing/2014/main" id="{E5FD2179-70FF-4224-93BB-D9B4F4972F5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52206" y="1291058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77" name="Рисунок 76">
                <a:extLst>
                  <a:ext uri="{FF2B5EF4-FFF2-40B4-BE49-F238E27FC236}">
                    <a16:creationId xmlns:a16="http://schemas.microsoft.com/office/drawing/2014/main" id="{FD064ED4-2AF7-4495-A72C-B5690A29C8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1368" y="1732253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78" name="Рисунок 77">
                <a:extLst>
                  <a:ext uri="{FF2B5EF4-FFF2-40B4-BE49-F238E27FC236}">
                    <a16:creationId xmlns:a16="http://schemas.microsoft.com/office/drawing/2014/main" id="{6BE99E40-A479-4EC7-AC2F-397152F85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3012" y="1334631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79" name="Рисунок 78">
                <a:extLst>
                  <a:ext uri="{FF2B5EF4-FFF2-40B4-BE49-F238E27FC236}">
                    <a16:creationId xmlns:a16="http://schemas.microsoft.com/office/drawing/2014/main" id="{A151ACFB-63E0-41D1-B116-CAD30C65C0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5591" y="531668"/>
                <a:ext cx="1332278" cy="1332278"/>
              </a:xfrm>
              <a:prstGeom prst="rect">
                <a:avLst/>
              </a:prstGeom>
            </p:spPr>
          </p:pic>
        </p:grpSp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FF63A242-9CFA-4549-B762-EE3338E2E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734" y="2613354"/>
              <a:ext cx="1332278" cy="1332278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86606E53-3D57-49A3-B4CE-1B2D5EF95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953" y="1994921"/>
              <a:ext cx="1332278" cy="1332278"/>
            </a:xfrm>
            <a:prstGeom prst="rect">
              <a:avLst/>
            </a:prstGeom>
          </p:spPr>
        </p:pic>
      </p:grpSp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A0AE62AE-BAC9-4C6C-8648-640654754A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6667" y1="88667" x2="56667" y2="88667"/>
                        <a14:foregroundMark x1="74000" y1="48667" x2="74000" y2="48667"/>
                        <a14:foregroundMark x1="66000" y1="47333" x2="66000" y2="47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1" y="4114166"/>
            <a:ext cx="1428750" cy="1428750"/>
          </a:xfrm>
          <a:prstGeom prst="rect">
            <a:avLst/>
          </a:prstGeom>
        </p:spPr>
      </p:pic>
      <p:sp>
        <p:nvSpPr>
          <p:cNvPr id="81" name="Прямоугольник: скругленные углы 80">
            <a:extLst>
              <a:ext uri="{FF2B5EF4-FFF2-40B4-BE49-F238E27FC236}">
                <a16:creationId xmlns:a16="http://schemas.microsoft.com/office/drawing/2014/main" id="{1D91A6D0-B04E-499A-B0A2-A05BB7416D8F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2BA6C7A8-AD7E-463D-9793-6BA3DD45734A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3575361-2A0B-408E-9A28-00BD3A706876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84" name="TextBox 83">
            <a:hlinkClick r:id="rId14" action="ppaction://hlinksldjump"/>
            <a:extLst>
              <a:ext uri="{FF2B5EF4-FFF2-40B4-BE49-F238E27FC236}">
                <a16:creationId xmlns:a16="http://schemas.microsoft.com/office/drawing/2014/main" id="{513E7FE2-52C5-40CC-9172-69C39F788406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9E1DA66-B8EB-4662-823C-38B46EED72A6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1" name="Прямоугольник 50">
            <a:extLst>
              <a:ext uri="{FF2B5EF4-FFF2-40B4-BE49-F238E27FC236}">
                <a16:creationId xmlns:a16="http://schemas.microsoft.com/office/drawing/2014/main" id="{8A6AD74E-815B-4E06-80CF-C48D9D710C92}"/>
              </a:ext>
            </a:extLst>
          </p:cNvPr>
          <p:cNvSpPr/>
          <p:nvPr/>
        </p:nvSpPr>
        <p:spPr>
          <a:xfrm flipH="1">
            <a:off x="-371085" y="0"/>
            <a:ext cx="13025858" cy="702551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1414217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1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98FBECA-5919-49C6-9ACC-0459613EF348}"/>
              </a:ext>
            </a:extLst>
          </p:cNvPr>
          <p:cNvSpPr/>
          <p:nvPr/>
        </p:nvSpPr>
        <p:spPr>
          <a:xfrm>
            <a:off x="0" y="18030"/>
            <a:ext cx="12636440" cy="563133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708FA7-8A8B-49E2-A99E-4C102C7F1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489"/>
            <a:ext cx="1624847" cy="14285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60502B-8AC1-4CC3-B3A3-F645D902E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47" y="5429488"/>
            <a:ext cx="1624847" cy="14285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63BC4D-2EA8-44E6-8BC6-99DAB5F5D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4" y="5429487"/>
            <a:ext cx="1624847" cy="14285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5D7094-8BB2-4A51-BC53-BD7E75047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41" y="5429486"/>
            <a:ext cx="1624847" cy="14285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73F7B6-6A9B-4579-93C9-17DCC09BD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88" y="5429485"/>
            <a:ext cx="1624847" cy="1428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DD15BC-1A23-4C18-A35C-A23D5BCB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35" y="5429484"/>
            <a:ext cx="1624847" cy="14285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79F4F5-D378-49C7-93F8-32841BFCD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82" y="5429483"/>
            <a:ext cx="1624847" cy="14285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5713D2-A591-4C31-B189-77780BE16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29" y="5429482"/>
            <a:ext cx="1624847" cy="1428511"/>
          </a:xfrm>
          <a:prstGeom prst="rect">
            <a:avLst/>
          </a:prstGeom>
        </p:spPr>
      </p:pic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964BBC6C-0011-4CA3-902D-83CB4B05922F}"/>
              </a:ext>
            </a:extLst>
          </p:cNvPr>
          <p:cNvGrpSpPr/>
          <p:nvPr/>
        </p:nvGrpSpPr>
        <p:grpSpPr>
          <a:xfrm>
            <a:off x="8571240" y="531668"/>
            <a:ext cx="3226772" cy="4920534"/>
            <a:chOff x="8571240" y="531668"/>
            <a:chExt cx="3226772" cy="4920534"/>
          </a:xfrm>
        </p:grpSpPr>
        <p:grpSp>
          <p:nvGrpSpPr>
            <p:cNvPr id="2" name="Группа 1">
              <a:extLst>
                <a:ext uri="{FF2B5EF4-FFF2-40B4-BE49-F238E27FC236}">
                  <a16:creationId xmlns:a16="http://schemas.microsoft.com/office/drawing/2014/main" id="{2B37BB9B-866C-47F6-86A0-04489AE3970A}"/>
                </a:ext>
              </a:extLst>
            </p:cNvPr>
            <p:cNvGrpSpPr/>
            <p:nvPr/>
          </p:nvGrpSpPr>
          <p:grpSpPr>
            <a:xfrm>
              <a:off x="8571240" y="531668"/>
              <a:ext cx="2684050" cy="4920534"/>
              <a:chOff x="8571240" y="531668"/>
              <a:chExt cx="2684050" cy="4920534"/>
            </a:xfrm>
          </p:grpSpPr>
          <p:pic>
            <p:nvPicPr>
              <p:cNvPr id="28" name="Рисунок 27">
                <a:extLst>
                  <a:ext uri="{FF2B5EF4-FFF2-40B4-BE49-F238E27FC236}">
                    <a16:creationId xmlns:a16="http://schemas.microsoft.com/office/drawing/2014/main" id="{3A96C540-2C3F-4292-BCC3-0160AEA6A2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63584" y="2613355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29" name="Рисунок 28">
                <a:extLst>
                  <a:ext uri="{FF2B5EF4-FFF2-40B4-BE49-F238E27FC236}">
                    <a16:creationId xmlns:a16="http://schemas.microsoft.com/office/drawing/2014/main" id="{8CC72953-8DED-4E52-AA0E-66AFCE588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1240" y="2580514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30" name="Рисунок 29">
                <a:extLst>
                  <a:ext uri="{FF2B5EF4-FFF2-40B4-BE49-F238E27FC236}">
                    <a16:creationId xmlns:a16="http://schemas.microsoft.com/office/drawing/2014/main" id="{ADC2D4F3-E036-40B5-A039-E76FC0A2C3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74962" y="4032779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31" name="Рисунок 30">
                <a:extLst>
                  <a:ext uri="{FF2B5EF4-FFF2-40B4-BE49-F238E27FC236}">
                    <a16:creationId xmlns:a16="http://schemas.microsoft.com/office/drawing/2014/main" id="{579A48E6-0358-4B0E-AB2C-25287B65D3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1014" y="2622291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32" name="Рисунок 31">
                <a:extLst>
                  <a:ext uri="{FF2B5EF4-FFF2-40B4-BE49-F238E27FC236}">
                    <a16:creationId xmlns:a16="http://schemas.microsoft.com/office/drawing/2014/main" id="{193B253C-54AF-4864-8879-E8C95D399D8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52206" y="1291058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33" name="Рисунок 32">
                <a:extLst>
                  <a:ext uri="{FF2B5EF4-FFF2-40B4-BE49-F238E27FC236}">
                    <a16:creationId xmlns:a16="http://schemas.microsoft.com/office/drawing/2014/main" id="{289428AE-27C9-4BFA-9F4B-1863657869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1368" y="1732253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34" name="Рисунок 33">
                <a:extLst>
                  <a:ext uri="{FF2B5EF4-FFF2-40B4-BE49-F238E27FC236}">
                    <a16:creationId xmlns:a16="http://schemas.microsoft.com/office/drawing/2014/main" id="{EB8A974F-088F-4CEA-86F9-CB63D7066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3012" y="1334631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35" name="Рисунок 34">
                <a:extLst>
                  <a:ext uri="{FF2B5EF4-FFF2-40B4-BE49-F238E27FC236}">
                    <a16:creationId xmlns:a16="http://schemas.microsoft.com/office/drawing/2014/main" id="{BBECC09E-550D-462C-82C7-0F8D78F0F5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5591" y="531668"/>
                <a:ext cx="1332278" cy="1332278"/>
              </a:xfrm>
              <a:prstGeom prst="rect">
                <a:avLst/>
              </a:prstGeom>
            </p:spPr>
          </p:pic>
        </p:grpSp>
        <p:pic>
          <p:nvPicPr>
            <p:cNvPr id="39" name="Рисунок 38">
              <a:extLst>
                <a:ext uri="{FF2B5EF4-FFF2-40B4-BE49-F238E27FC236}">
                  <a16:creationId xmlns:a16="http://schemas.microsoft.com/office/drawing/2014/main" id="{FE841A43-93DE-42C1-9743-EB33BD82E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734" y="2613354"/>
              <a:ext cx="1332278" cy="1332278"/>
            </a:xfrm>
            <a:prstGeom prst="rect">
              <a:avLst/>
            </a:prstGeom>
          </p:spPr>
        </p:pic>
        <p:pic>
          <p:nvPicPr>
            <p:cNvPr id="40" name="Рисунок 39">
              <a:extLst>
                <a:ext uri="{FF2B5EF4-FFF2-40B4-BE49-F238E27FC236}">
                  <a16:creationId xmlns:a16="http://schemas.microsoft.com/office/drawing/2014/main" id="{CE68B615-33CD-4F1B-B1F1-13CD9F9AF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953" y="1994921"/>
              <a:ext cx="1332278" cy="1332278"/>
            </a:xfrm>
            <a:prstGeom prst="rect">
              <a:avLst/>
            </a:prstGeom>
          </p:spPr>
        </p:pic>
      </p:grp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07832816-8C2A-4BA8-A5F5-E80EA61A0CA1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A7A7FB74-D106-4DEA-B5E4-E13D557742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E06946B7-05C5-4CB9-8F40-FCB3F69D336F}"/>
              </a:ext>
            </a:extLst>
          </p:cNvPr>
          <p:cNvSpPr/>
          <p:nvPr/>
        </p:nvSpPr>
        <p:spPr>
          <a:xfrm>
            <a:off x="8446659" y="464775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7" name="Рисунок 46">
            <a:extLst>
              <a:ext uri="{FF2B5EF4-FFF2-40B4-BE49-F238E27FC236}">
                <a16:creationId xmlns:a16="http://schemas.microsoft.com/office/drawing/2014/main" id="{4AF9B620-C1AC-47B5-962F-3B0527F690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8957">
            <a:off x="8175878" y="171458"/>
            <a:ext cx="1756349" cy="1756349"/>
          </a:xfrm>
          <a:prstGeom prst="rect">
            <a:avLst/>
          </a:prstGeom>
        </p:spPr>
      </p:pic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4BA971BC-FABD-4292-A0DC-897544E561A7}"/>
              </a:ext>
            </a:extLst>
          </p:cNvPr>
          <p:cNvGrpSpPr/>
          <p:nvPr/>
        </p:nvGrpSpPr>
        <p:grpSpPr>
          <a:xfrm>
            <a:off x="5257893" y="3429000"/>
            <a:ext cx="1420326" cy="2018512"/>
            <a:chOff x="5257893" y="3429000"/>
            <a:chExt cx="1420326" cy="2018512"/>
          </a:xfrm>
        </p:grpSpPr>
        <p:pic>
          <p:nvPicPr>
            <p:cNvPr id="50" name="Рисунок 49">
              <a:extLst>
                <a:ext uri="{FF2B5EF4-FFF2-40B4-BE49-F238E27FC236}">
                  <a16:creationId xmlns:a16="http://schemas.microsoft.com/office/drawing/2014/main" id="{7A4626AF-7A6F-4890-874A-A776DF579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689605">
              <a:off x="5257893" y="4296178"/>
              <a:ext cx="858141" cy="858141"/>
            </a:xfrm>
            <a:prstGeom prst="rect">
              <a:avLst/>
            </a:prstGeom>
          </p:spPr>
        </p:pic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EA774613-2E59-4CA4-BEAD-1AD62F7C1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933" y="3914798"/>
              <a:ext cx="485843" cy="1532714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8DD6261E-2A49-4AF3-90EC-1F7B9E0F9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248" y="3919561"/>
              <a:ext cx="247685" cy="752580"/>
            </a:xfrm>
            <a:prstGeom prst="rect">
              <a:avLst/>
            </a:prstGeom>
          </p:spPr>
        </p:pic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E6996910-2312-42AE-8899-A4FAAF8011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534" y="3919561"/>
              <a:ext cx="247685" cy="752580"/>
            </a:xfrm>
            <a:prstGeom prst="rect">
              <a:avLst/>
            </a:prstGeom>
          </p:spPr>
        </p:pic>
        <p:grpSp>
          <p:nvGrpSpPr>
            <p:cNvPr id="43" name="Группа 42">
              <a:extLst>
                <a:ext uri="{FF2B5EF4-FFF2-40B4-BE49-F238E27FC236}">
                  <a16:creationId xmlns:a16="http://schemas.microsoft.com/office/drawing/2014/main" id="{7DC02B6A-16A8-4DEF-A0D1-8C5B3C9437F3}"/>
                </a:ext>
              </a:extLst>
            </p:cNvPr>
            <p:cNvGrpSpPr/>
            <p:nvPr/>
          </p:nvGrpSpPr>
          <p:grpSpPr>
            <a:xfrm>
              <a:off x="5944692" y="3429000"/>
              <a:ext cx="485842" cy="504895"/>
              <a:chOff x="5948933" y="3429000"/>
              <a:chExt cx="485842" cy="504895"/>
            </a:xfrm>
          </p:grpSpPr>
          <p:pic>
            <p:nvPicPr>
              <p:cNvPr id="17" name="Рисунок 16">
                <a:extLst>
                  <a:ext uri="{FF2B5EF4-FFF2-40B4-BE49-F238E27FC236}">
                    <a16:creationId xmlns:a16="http://schemas.microsoft.com/office/drawing/2014/main" id="{43F812DD-E596-4846-9055-0271ED166D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51575" y="3429000"/>
                <a:ext cx="476316" cy="504895"/>
              </a:xfrm>
              <a:prstGeom prst="rect">
                <a:avLst/>
              </a:prstGeom>
            </p:spPr>
          </p:pic>
          <p:sp>
            <p:nvSpPr>
              <p:cNvPr id="3" name="Прямоугольник 2">
                <a:extLst>
                  <a:ext uri="{FF2B5EF4-FFF2-40B4-BE49-F238E27FC236}">
                    <a16:creationId xmlns:a16="http://schemas.microsoft.com/office/drawing/2014/main" id="{B3739737-7548-409E-B4FF-DFE22CC85516}"/>
                  </a:ext>
                </a:extLst>
              </p:cNvPr>
              <p:cNvSpPr/>
              <p:nvPr/>
            </p:nvSpPr>
            <p:spPr>
              <a:xfrm>
                <a:off x="5948933" y="3794116"/>
                <a:ext cx="485842" cy="12544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</p:grpSp>
      </p:grp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E97E3B73-7062-4A93-89AD-7AB86279F932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A5C7B410-5ED8-42E3-9A10-E76D0D94EFFC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BF92DE-1448-424B-BF1D-6019623E1B16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26" name="TextBox 25">
            <a:hlinkClick r:id="rId11" action="ppaction://hlinksldjump"/>
            <a:extLst>
              <a:ext uri="{FF2B5EF4-FFF2-40B4-BE49-F238E27FC236}">
                <a16:creationId xmlns:a16="http://schemas.microsoft.com/office/drawing/2014/main" id="{8CB99ED6-9C53-47FD-B65D-20B5467D850D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EA4AF49-40C5-4D57-BC87-BED8CECEEE6E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C7D0C21-74E6-462B-809C-5D9145249C3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6667" y1="88667" x2="56667" y2="88667"/>
                        <a14:foregroundMark x1="74000" y1="48667" x2="74000" y2="48667"/>
                        <a14:foregroundMark x1="66000" y1="47333" x2="66000" y2="47333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001" y="4114166"/>
            <a:ext cx="1428750" cy="1428750"/>
          </a:xfrm>
          <a:prstGeom prst="rect">
            <a:avLst/>
          </a:prstGeom>
        </p:spPr>
      </p:pic>
      <p:grpSp>
        <p:nvGrpSpPr>
          <p:cNvPr id="61" name="Группа 60">
            <a:extLst>
              <a:ext uri="{FF2B5EF4-FFF2-40B4-BE49-F238E27FC236}">
                <a16:creationId xmlns:a16="http://schemas.microsoft.com/office/drawing/2014/main" id="{44CC8D94-1B6B-4282-AE9B-6838AEA3E229}"/>
              </a:ext>
            </a:extLst>
          </p:cNvPr>
          <p:cNvGrpSpPr/>
          <p:nvPr/>
        </p:nvGrpSpPr>
        <p:grpSpPr>
          <a:xfrm>
            <a:off x="-1445219" y="1620417"/>
            <a:ext cx="2650289" cy="3827095"/>
            <a:chOff x="8571240" y="531668"/>
            <a:chExt cx="3226772" cy="4920534"/>
          </a:xfrm>
        </p:grpSpPr>
        <p:grpSp>
          <p:nvGrpSpPr>
            <p:cNvPr id="62" name="Группа 61">
              <a:extLst>
                <a:ext uri="{FF2B5EF4-FFF2-40B4-BE49-F238E27FC236}">
                  <a16:creationId xmlns:a16="http://schemas.microsoft.com/office/drawing/2014/main" id="{F025E732-ED6A-48F4-A897-CD82EBB2446E}"/>
                </a:ext>
              </a:extLst>
            </p:cNvPr>
            <p:cNvGrpSpPr/>
            <p:nvPr/>
          </p:nvGrpSpPr>
          <p:grpSpPr>
            <a:xfrm>
              <a:off x="8571240" y="531668"/>
              <a:ext cx="2684050" cy="4920534"/>
              <a:chOff x="8571240" y="531668"/>
              <a:chExt cx="2684050" cy="4920534"/>
            </a:xfrm>
          </p:grpSpPr>
          <p:pic>
            <p:nvPicPr>
              <p:cNvPr id="65" name="Рисунок 64">
                <a:extLst>
                  <a:ext uri="{FF2B5EF4-FFF2-40B4-BE49-F238E27FC236}">
                    <a16:creationId xmlns:a16="http://schemas.microsoft.com/office/drawing/2014/main" id="{063C5544-6019-4DE5-9CB3-9ECAF35A3D0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63584" y="2613355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66" name="Рисунок 65">
                <a:extLst>
                  <a:ext uri="{FF2B5EF4-FFF2-40B4-BE49-F238E27FC236}">
                    <a16:creationId xmlns:a16="http://schemas.microsoft.com/office/drawing/2014/main" id="{07F739B9-6581-40C3-8E6B-C0A0590D1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571240" y="2580514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67" name="Рисунок 66">
                <a:extLst>
                  <a:ext uri="{FF2B5EF4-FFF2-40B4-BE49-F238E27FC236}">
                    <a16:creationId xmlns:a16="http://schemas.microsoft.com/office/drawing/2014/main" id="{0B3ABBD3-471D-4535-8B4C-31D8A5429B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74962" y="4032779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68" name="Рисунок 67">
                <a:extLst>
                  <a:ext uri="{FF2B5EF4-FFF2-40B4-BE49-F238E27FC236}">
                    <a16:creationId xmlns:a16="http://schemas.microsoft.com/office/drawing/2014/main" id="{E8339C20-C493-49A3-95D0-B6B4848A25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01014" y="2622291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69" name="Рисунок 68">
                <a:extLst>
                  <a:ext uri="{FF2B5EF4-FFF2-40B4-BE49-F238E27FC236}">
                    <a16:creationId xmlns:a16="http://schemas.microsoft.com/office/drawing/2014/main" id="{02CB12D7-EAAE-4572-9349-E62AE9AB16A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98658" l="4196" r="99301">
                            <a14:foregroundMark x1="27972" y1="44295" x2="36364" y2="44966"/>
                            <a14:foregroundMark x1="18881" y1="43624" x2="16084" y2="28859"/>
                            <a14:foregroundMark x1="9091" y1="44295" x2="9091" y2="22819"/>
                            <a14:foregroundMark x1="5594" y1="67785" x2="5594" y2="57047"/>
                            <a14:foregroundMark x1="5594" y1="95973" x2="5594" y2="67785"/>
                            <a14:foregroundMark x1="5594" y1="97987" x2="5594" y2="95973"/>
                            <a14:foregroundMark x1="5594" y1="60403" x2="5594" y2="0"/>
                            <a14:foregroundMark x1="41958" y1="93289" x2="46154" y2="16779"/>
                            <a14:foregroundMark x1="37762" y1="28188" x2="43357" y2="27517"/>
                            <a14:foregroundMark x1="34965" y1="23490" x2="54545" y2="26846"/>
                            <a14:foregroundMark x1="55245" y1="26846" x2="61538" y2="26174"/>
                            <a14:foregroundMark x1="62238" y1="26174" x2="62238" y2="26174"/>
                            <a14:foregroundMark x1="16084" y1="12752" x2="36364" y2="20134"/>
                            <a14:foregroundMark x1="13986" y1="90604" x2="27273" y2="93289"/>
                            <a14:foregroundMark x1="27273" y1="95973" x2="25175" y2="96644"/>
                            <a14:foregroundMark x1="86014" y1="51678" x2="77622" y2="88591"/>
                            <a14:foregroundMark x1="77622" y1="88591" x2="79021" y2="87919"/>
                            <a14:foregroundMark x1="65734" y1="89933" x2="75524" y2="93960"/>
                            <a14:foregroundMark x1="84615" y1="98658" x2="84615" y2="93960"/>
                            <a14:foregroundMark x1="90210" y1="97315" x2="88112" y2="46980"/>
                            <a14:foregroundMark x1="88112" y1="46980" x2="99301" y2="75168"/>
                            <a14:foregroundMark x1="97203" y1="91275" x2="98601" y2="31544"/>
                            <a14:foregroundMark x1="98601" y1="31544" x2="85315" y2="23490"/>
                            <a14:foregroundMark x1="97902" y1="4698" x2="90210" y2="38255"/>
                            <a14:foregroundMark x1="97902" y1="30201" x2="91608" y2="18792"/>
                            <a14:backgroundMark x1="699" y1="95973" x2="699" y2="95973"/>
                            <a14:backgroundMark x1="699" y1="67785" x2="699" y2="67785"/>
                            <a14:backgroundMark x1="1399" y1="65772" x2="699" y2="53691"/>
                            <a14:backgroundMark x1="699" y1="26174" x2="0" y2="17450"/>
                            <a14:backgroundMark x1="1399" y1="16779" x2="699" y2="1073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2"/>
              <a:stretch/>
            </p:blipFill>
            <p:spPr>
              <a:xfrm>
                <a:off x="9552206" y="1291058"/>
                <a:ext cx="1266470" cy="1419423"/>
              </a:xfrm>
              <a:prstGeom prst="rect">
                <a:avLst/>
              </a:prstGeom>
            </p:spPr>
          </p:pic>
          <p:pic>
            <p:nvPicPr>
              <p:cNvPr id="70" name="Рисунок 69">
                <a:extLst>
                  <a:ext uri="{FF2B5EF4-FFF2-40B4-BE49-F238E27FC236}">
                    <a16:creationId xmlns:a16="http://schemas.microsoft.com/office/drawing/2014/main" id="{6B2C3128-F466-4AF9-8AA9-0DE58A9F4A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01368" y="1732253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71" name="Рисунок 70">
                <a:extLst>
                  <a:ext uri="{FF2B5EF4-FFF2-40B4-BE49-F238E27FC236}">
                    <a16:creationId xmlns:a16="http://schemas.microsoft.com/office/drawing/2014/main" id="{69FA8FBD-FEFA-4F68-A48A-060B2A3613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3012" y="1334631"/>
                <a:ext cx="1332278" cy="1332278"/>
              </a:xfrm>
              <a:prstGeom prst="rect">
                <a:avLst/>
              </a:prstGeom>
            </p:spPr>
          </p:pic>
          <p:pic>
            <p:nvPicPr>
              <p:cNvPr id="72" name="Рисунок 71">
                <a:extLst>
                  <a:ext uri="{FF2B5EF4-FFF2-40B4-BE49-F238E27FC236}">
                    <a16:creationId xmlns:a16="http://schemas.microsoft.com/office/drawing/2014/main" id="{5EEF3F57-B726-4514-B6F4-EC36AF3273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75591" y="531668"/>
                <a:ext cx="1332278" cy="1332278"/>
              </a:xfrm>
              <a:prstGeom prst="rect">
                <a:avLst/>
              </a:prstGeom>
            </p:spPr>
          </p:pic>
        </p:grpSp>
        <p:pic>
          <p:nvPicPr>
            <p:cNvPr id="63" name="Рисунок 62">
              <a:extLst>
                <a:ext uri="{FF2B5EF4-FFF2-40B4-BE49-F238E27FC236}">
                  <a16:creationId xmlns:a16="http://schemas.microsoft.com/office/drawing/2014/main" id="{841639FA-B1AA-4C9E-81A7-4EE6AF8D0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65734" y="2613354"/>
              <a:ext cx="1332278" cy="1332278"/>
            </a:xfrm>
            <a:prstGeom prst="rect">
              <a:avLst/>
            </a:prstGeom>
          </p:spPr>
        </p:pic>
        <p:pic>
          <p:nvPicPr>
            <p:cNvPr id="64" name="Рисунок 63">
              <a:extLst>
                <a:ext uri="{FF2B5EF4-FFF2-40B4-BE49-F238E27FC236}">
                  <a16:creationId xmlns:a16="http://schemas.microsoft.com/office/drawing/2014/main" id="{0E2859D2-8E43-466E-B903-2FC58CEA1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2953" y="1994921"/>
              <a:ext cx="1332278" cy="1332278"/>
            </a:xfrm>
            <a:prstGeom prst="rect">
              <a:avLst/>
            </a:prstGeom>
          </p:spPr>
        </p:pic>
      </p:grpSp>
      <p:sp>
        <p:nvSpPr>
          <p:cNvPr id="73" name="Прямоугольник 72">
            <a:hlinkClick r:id="rId14" action="ppaction://hlinksldjump"/>
            <a:extLst>
              <a:ext uri="{FF2B5EF4-FFF2-40B4-BE49-F238E27FC236}">
                <a16:creationId xmlns:a16="http://schemas.microsoft.com/office/drawing/2014/main" id="{CE973C24-E25E-4636-8767-25DB82AC6635}"/>
              </a:ext>
            </a:extLst>
          </p:cNvPr>
          <p:cNvSpPr/>
          <p:nvPr/>
        </p:nvSpPr>
        <p:spPr>
          <a:xfrm flipV="1">
            <a:off x="-2011680" y="-783771"/>
            <a:ext cx="18383881" cy="9050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1875137"/>
      </p:ext>
    </p:extLst>
  </p:cSld>
  <p:clrMapOvr>
    <a:masterClrMapping/>
  </p:clrMapOvr>
  <p:transition spd="slow"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708FA7-8A8B-49E2-A99E-4C102C7F1D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29489"/>
            <a:ext cx="1624847" cy="1428511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60502B-8AC1-4CC3-B3A3-F645D902E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47" y="5429488"/>
            <a:ext cx="1624847" cy="142851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663BC4D-2EA8-44E6-8BC6-99DAB5F5D8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94" y="5429487"/>
            <a:ext cx="1624847" cy="142851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A5D7094-8BB2-4A51-BC53-BD7E75047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541" y="5429486"/>
            <a:ext cx="1624847" cy="142851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73F7B6-6A9B-4579-93C9-17DCC09BD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388" y="5429485"/>
            <a:ext cx="1624847" cy="142851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DD15BC-1A23-4C18-A35C-A23D5BCB1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235" y="5429484"/>
            <a:ext cx="1624847" cy="142851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79F4F5-D378-49C7-93F8-32841BFCD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9082" y="5429483"/>
            <a:ext cx="1624847" cy="142851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D5713D2-A591-4C31-B189-77780BE16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3929" y="5429482"/>
            <a:ext cx="1624847" cy="1428511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98FBECA-5919-49C6-9ACC-0459613EF348}"/>
              </a:ext>
            </a:extLst>
          </p:cNvPr>
          <p:cNvSpPr/>
          <p:nvPr/>
        </p:nvSpPr>
        <p:spPr>
          <a:xfrm>
            <a:off x="18302" y="0"/>
            <a:ext cx="12543416" cy="54475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4" name="Прямоугольник 53">
            <a:extLst>
              <a:ext uri="{FF2B5EF4-FFF2-40B4-BE49-F238E27FC236}">
                <a16:creationId xmlns:a16="http://schemas.microsoft.com/office/drawing/2014/main" id="{07832816-8C2A-4BA8-A5F5-E80EA61A0CA1}"/>
              </a:ext>
            </a:extLst>
          </p:cNvPr>
          <p:cNvSpPr/>
          <p:nvPr/>
        </p:nvSpPr>
        <p:spPr>
          <a:xfrm>
            <a:off x="9762551" y="459606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5" name="Рисунок 54">
            <a:extLst>
              <a:ext uri="{FF2B5EF4-FFF2-40B4-BE49-F238E27FC236}">
                <a16:creationId xmlns:a16="http://schemas.microsoft.com/office/drawing/2014/main" id="{A7A7FB74-D106-4DEA-B5E4-E13D55774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3017">
            <a:off x="9269589" y="475727"/>
            <a:ext cx="2129226" cy="1197690"/>
          </a:xfrm>
          <a:prstGeom prst="rect">
            <a:avLst/>
          </a:prstGeom>
        </p:spPr>
      </p:pic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D4BA0589-EF3D-4586-8A81-8C7318800A69}"/>
              </a:ext>
            </a:extLst>
          </p:cNvPr>
          <p:cNvSpPr/>
          <p:nvPr/>
        </p:nvSpPr>
        <p:spPr>
          <a:xfrm>
            <a:off x="170702" y="103733"/>
            <a:ext cx="4703839" cy="92939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D267467F-0521-4EAE-A5B4-D6B66DDCB5BA}"/>
              </a:ext>
            </a:extLst>
          </p:cNvPr>
          <p:cNvSpPr/>
          <p:nvPr/>
        </p:nvSpPr>
        <p:spPr>
          <a:xfrm>
            <a:off x="812423" y="468280"/>
            <a:ext cx="1528997" cy="224853"/>
          </a:xfrm>
          <a:prstGeom prst="rect">
            <a:avLst/>
          </a:prstGeom>
          <a:solidFill>
            <a:srgbClr val="C00000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i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9F2592-7A9D-4CFB-AA01-454C9E20126E}"/>
              </a:ext>
            </a:extLst>
          </p:cNvPr>
          <p:cNvSpPr txBox="1"/>
          <p:nvPr/>
        </p:nvSpPr>
        <p:spPr>
          <a:xfrm>
            <a:off x="260155" y="380651"/>
            <a:ext cx="552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HP</a:t>
            </a:r>
            <a:endParaRPr lang="ru-RU" sz="2000" i="1" dirty="0"/>
          </a:p>
        </p:txBody>
      </p:sp>
      <p:sp>
        <p:nvSpPr>
          <p:cNvPr id="25" name="TextBox 24">
            <a:hlinkClick r:id="rId4" action="ppaction://hlinksldjump"/>
            <a:extLst>
              <a:ext uri="{FF2B5EF4-FFF2-40B4-BE49-F238E27FC236}">
                <a16:creationId xmlns:a16="http://schemas.microsoft.com/office/drawing/2014/main" id="{39AB0B5F-BEE5-4F5E-AE90-BF61E906EF20}"/>
              </a:ext>
            </a:extLst>
          </p:cNvPr>
          <p:cNvSpPr txBox="1"/>
          <p:nvPr/>
        </p:nvSpPr>
        <p:spPr>
          <a:xfrm>
            <a:off x="2522888" y="319096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</a:rPr>
              <a:t>Menu</a:t>
            </a:r>
            <a:endParaRPr lang="ru-RU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22BD92-06D7-4257-9CA1-C9B5D1AA1D00}"/>
              </a:ext>
            </a:extLst>
          </p:cNvPr>
          <p:cNvSpPr txBox="1"/>
          <p:nvPr/>
        </p:nvSpPr>
        <p:spPr>
          <a:xfrm>
            <a:off x="3652591" y="306818"/>
            <a:ext cx="14536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6">
                    <a:lumMod val="75000"/>
                  </a:schemeClr>
                </a:solidFill>
              </a:rPr>
              <a:t>Chat</a:t>
            </a:r>
            <a:endParaRPr lang="ru-RU" sz="2800" i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62" name="Рисунок 61">
            <a:hlinkClick r:id="rId5" action="ppaction://hlinksldjump"/>
            <a:extLst>
              <a:ext uri="{FF2B5EF4-FFF2-40B4-BE49-F238E27FC236}">
                <a16:creationId xmlns:a16="http://schemas.microsoft.com/office/drawing/2014/main" id="{4F4A80F5-CFA7-44C8-BFB0-9FA6BEF34E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50" y="2076326"/>
            <a:ext cx="6361136" cy="3529028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440EA992-9EF2-4CC8-8710-35DC4EB93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197" y="4019001"/>
            <a:ext cx="1624847" cy="1643874"/>
          </a:xfrm>
          <a:prstGeom prst="rect">
            <a:avLst/>
          </a:prstGeom>
        </p:spPr>
      </p:pic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72F3A5AF-1ED8-4012-9E6D-4B12DD1C4A8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8658" l="4196" r="99301">
                        <a14:foregroundMark x1="27972" y1="44295" x2="36364" y2="44966"/>
                        <a14:foregroundMark x1="18881" y1="43624" x2="16084" y2="28859"/>
                        <a14:foregroundMark x1="9091" y1="44295" x2="9091" y2="22819"/>
                        <a14:foregroundMark x1="5594" y1="67785" x2="5594" y2="57047"/>
                        <a14:foregroundMark x1="5594" y1="95973" x2="5594" y2="67785"/>
                        <a14:foregroundMark x1="5594" y1="97987" x2="5594" y2="95973"/>
                        <a14:foregroundMark x1="5594" y1="60403" x2="5594" y2="0"/>
                        <a14:foregroundMark x1="41958" y1="93289" x2="46154" y2="16779"/>
                        <a14:foregroundMark x1="37762" y1="28188" x2="43357" y2="27517"/>
                        <a14:foregroundMark x1="34965" y1="23490" x2="54545" y2="26846"/>
                        <a14:foregroundMark x1="55245" y1="26846" x2="61538" y2="26174"/>
                        <a14:foregroundMark x1="62238" y1="26174" x2="62238" y2="26174"/>
                        <a14:foregroundMark x1="16084" y1="12752" x2="36364" y2="20134"/>
                        <a14:foregroundMark x1="13986" y1="90604" x2="27273" y2="93289"/>
                        <a14:foregroundMark x1="27273" y1="95973" x2="25175" y2="96644"/>
                        <a14:foregroundMark x1="86014" y1="51678" x2="77622" y2="88591"/>
                        <a14:foregroundMark x1="77622" y1="88591" x2="79021" y2="87919"/>
                        <a14:foregroundMark x1="65734" y1="89933" x2="75524" y2="93960"/>
                        <a14:foregroundMark x1="84615" y1="98658" x2="84615" y2="93960"/>
                        <a14:foregroundMark x1="90210" y1="97315" x2="88112" y2="46980"/>
                        <a14:foregroundMark x1="88112" y1="46980" x2="99301" y2="75168"/>
                        <a14:foregroundMark x1="97203" y1="91275" x2="98601" y2="31544"/>
                        <a14:foregroundMark x1="98601" y1="31544" x2="85315" y2="23490"/>
                        <a14:foregroundMark x1="97902" y1="4698" x2="90210" y2="38255"/>
                        <a14:foregroundMark x1="97902" y1="30201" x2="91608" y2="18792"/>
                        <a14:backgroundMark x1="699" y1="95973" x2="699" y2="95973"/>
                        <a14:backgroundMark x1="699" y1="67785" x2="699" y2="67785"/>
                        <a14:backgroundMark x1="1399" y1="65772" x2="699" y2="53691"/>
                        <a14:backgroundMark x1="699" y1="26174" x2="0" y2="17450"/>
                        <a14:backgroundMark x1="1399" y1="16779" x2="699" y2="107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82"/>
          <a:stretch/>
        </p:blipFill>
        <p:spPr>
          <a:xfrm>
            <a:off x="11044943" y="2613355"/>
            <a:ext cx="1266470" cy="1419423"/>
          </a:xfrm>
          <a:prstGeom prst="rect">
            <a:avLst/>
          </a:prstGeom>
        </p:spPr>
      </p:pic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698836BB-A47E-4FAA-99BC-31D291A16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490" y="4055499"/>
            <a:ext cx="1624847" cy="1643874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79B50FD3-3AC3-4D12-9306-2E3D5C6E7F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2599" y="2580514"/>
            <a:ext cx="1332278" cy="1332278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44BC50B4-F4C5-47FA-8795-17F4218CC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320" y="2964755"/>
            <a:ext cx="1624847" cy="1428511"/>
          </a:xfrm>
          <a:prstGeom prst="rect">
            <a:avLst/>
          </a:prstGeom>
        </p:spPr>
      </p:pic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8F4E231F-ED6D-42D5-BD07-124F88890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489" y="2936369"/>
            <a:ext cx="1624847" cy="1428511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7447013B-9313-4419-834E-D4239EA44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505" y="1811806"/>
            <a:ext cx="1624847" cy="1428511"/>
          </a:xfrm>
          <a:prstGeom prst="rect">
            <a:avLst/>
          </a:prstGeom>
        </p:spPr>
      </p:pic>
      <p:pic>
        <p:nvPicPr>
          <p:cNvPr id="33" name="Рисунок 32">
            <a:extLst>
              <a:ext uri="{FF2B5EF4-FFF2-40B4-BE49-F238E27FC236}">
                <a16:creationId xmlns:a16="http://schemas.microsoft.com/office/drawing/2014/main" id="{5D4B9199-870A-4B5A-A08C-CD54BF2580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097" y="1859446"/>
            <a:ext cx="1624847" cy="1428511"/>
          </a:xfrm>
          <a:prstGeom prst="rect">
            <a:avLst/>
          </a:prstGeom>
        </p:spPr>
      </p:pic>
      <p:pic>
        <p:nvPicPr>
          <p:cNvPr id="34" name="Рисунок 33">
            <a:extLst>
              <a:ext uri="{FF2B5EF4-FFF2-40B4-BE49-F238E27FC236}">
                <a16:creationId xmlns:a16="http://schemas.microsoft.com/office/drawing/2014/main" id="{02F7BB59-FF8A-4A3C-8A3D-179547493D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16" y="1152003"/>
            <a:ext cx="1624847" cy="1428511"/>
          </a:xfrm>
          <a:prstGeom prst="rect">
            <a:avLst/>
          </a:prstGeom>
        </p:spPr>
      </p:pic>
      <p:pic>
        <p:nvPicPr>
          <p:cNvPr id="35" name="Рисунок 34">
            <a:extLst>
              <a:ext uri="{FF2B5EF4-FFF2-40B4-BE49-F238E27FC236}">
                <a16:creationId xmlns:a16="http://schemas.microsoft.com/office/drawing/2014/main" id="{B3A161C5-B7D8-4138-AB5D-4596F9397F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6494" y="750655"/>
            <a:ext cx="2064233" cy="1428511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EB68586E-BE1B-4567-9ADA-FEC77C08D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98" y="1160055"/>
            <a:ext cx="1595244" cy="1428511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0757E06-90AA-488C-A6FB-5FF6DBFAD30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3500" y1="33500" x2="13700" y2="2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0107" r="8497" b="8538"/>
          <a:stretch/>
        </p:blipFill>
        <p:spPr>
          <a:xfrm>
            <a:off x="3335044" y="4176842"/>
            <a:ext cx="457784" cy="1486033"/>
          </a:xfrm>
          <a:prstGeom prst="rect">
            <a:avLst/>
          </a:prstGeom>
        </p:spPr>
      </p:pic>
      <p:pic>
        <p:nvPicPr>
          <p:cNvPr id="41" name="Рисунок 40">
            <a:extLst>
              <a:ext uri="{FF2B5EF4-FFF2-40B4-BE49-F238E27FC236}">
                <a16:creationId xmlns:a16="http://schemas.microsoft.com/office/drawing/2014/main" id="{5CC6B8B6-C85A-40BF-9632-D21366FF78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3500" y1="33500" x2="13700" y2="2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0107" r="8497" b="8538"/>
          <a:stretch/>
        </p:blipFill>
        <p:spPr>
          <a:xfrm>
            <a:off x="3330983" y="3222293"/>
            <a:ext cx="457784" cy="1486033"/>
          </a:xfrm>
          <a:prstGeom prst="rect">
            <a:avLst/>
          </a:prstGeom>
        </p:spPr>
      </p:pic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8C4B5D9C-CFBC-41CA-ABD0-E801616B759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3500" y1="33500" x2="13700" y2="2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0107" r="8497" b="8538"/>
          <a:stretch/>
        </p:blipFill>
        <p:spPr>
          <a:xfrm>
            <a:off x="3905229" y="2571502"/>
            <a:ext cx="457784" cy="787695"/>
          </a:xfrm>
          <a:prstGeom prst="rect">
            <a:avLst/>
          </a:prstGeom>
        </p:spPr>
      </p:pic>
      <p:pic>
        <p:nvPicPr>
          <p:cNvPr id="44" name="Рисунок 43">
            <a:extLst>
              <a:ext uri="{FF2B5EF4-FFF2-40B4-BE49-F238E27FC236}">
                <a16:creationId xmlns:a16="http://schemas.microsoft.com/office/drawing/2014/main" id="{77E56799-78C6-4B8A-BB74-3D536FBA42B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3500" y1="33500" x2="13700" y2="2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0107" r="8497" b="8538"/>
          <a:stretch/>
        </p:blipFill>
        <p:spPr>
          <a:xfrm>
            <a:off x="7723459" y="2582655"/>
            <a:ext cx="457784" cy="787695"/>
          </a:xfrm>
          <a:prstGeom prst="rect">
            <a:avLst/>
          </a:prstGeom>
        </p:spPr>
      </p:pic>
      <p:pic>
        <p:nvPicPr>
          <p:cNvPr id="45" name="Рисунок 44">
            <a:extLst>
              <a:ext uri="{FF2B5EF4-FFF2-40B4-BE49-F238E27FC236}">
                <a16:creationId xmlns:a16="http://schemas.microsoft.com/office/drawing/2014/main" id="{E0204A01-EBE4-47E1-A06F-F08FE502085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3500" y1="33500" x2="13700" y2="2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0107" r="8497" b="8538"/>
          <a:stretch/>
        </p:blipFill>
        <p:spPr>
          <a:xfrm rot="5400000">
            <a:off x="3844977" y="2972400"/>
            <a:ext cx="248376" cy="787695"/>
          </a:xfrm>
          <a:prstGeom prst="rect">
            <a:avLst/>
          </a:prstGeom>
        </p:spPr>
      </p:pic>
      <p:pic>
        <p:nvPicPr>
          <p:cNvPr id="48" name="Рисунок 47">
            <a:extLst>
              <a:ext uri="{FF2B5EF4-FFF2-40B4-BE49-F238E27FC236}">
                <a16:creationId xmlns:a16="http://schemas.microsoft.com/office/drawing/2014/main" id="{B0403017-4265-44D7-9649-09EF0E8BD44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3500" y1="33500" x2="13700" y2="2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0107" r="8497" b="8538"/>
          <a:stretch/>
        </p:blipFill>
        <p:spPr>
          <a:xfrm rot="5400000">
            <a:off x="7989773" y="3001792"/>
            <a:ext cx="248376" cy="787695"/>
          </a:xfrm>
          <a:prstGeom prst="rect">
            <a:avLst/>
          </a:prstGeom>
        </p:spPr>
      </p:pic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0270BE51-A9C7-4D49-8B4D-F46B2DC94A8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3500" y1="33500" x2="13700" y2="2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0107" r="8497" b="8538"/>
          <a:stretch/>
        </p:blipFill>
        <p:spPr>
          <a:xfrm>
            <a:off x="8301766" y="3269663"/>
            <a:ext cx="457784" cy="1486033"/>
          </a:xfrm>
          <a:prstGeom prst="rect">
            <a:avLst/>
          </a:prstGeom>
        </p:spPr>
      </p:pic>
      <p:pic>
        <p:nvPicPr>
          <p:cNvPr id="51" name="Рисунок 50">
            <a:extLst>
              <a:ext uri="{FF2B5EF4-FFF2-40B4-BE49-F238E27FC236}">
                <a16:creationId xmlns:a16="http://schemas.microsoft.com/office/drawing/2014/main" id="{F1C98C3F-C3A1-49E2-8494-CE30CD26974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3500" y1="33500" x2="13700" y2="2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0107" r="8497" b="8538"/>
          <a:stretch/>
        </p:blipFill>
        <p:spPr>
          <a:xfrm>
            <a:off x="8297705" y="4185793"/>
            <a:ext cx="457784" cy="1486033"/>
          </a:xfrm>
          <a:prstGeom prst="rect">
            <a:avLst/>
          </a:prstGeom>
        </p:spPr>
      </p:pic>
      <p:pic>
        <p:nvPicPr>
          <p:cNvPr id="52" name="Рисунок 51">
            <a:extLst>
              <a:ext uri="{FF2B5EF4-FFF2-40B4-BE49-F238E27FC236}">
                <a16:creationId xmlns:a16="http://schemas.microsoft.com/office/drawing/2014/main" id="{E97ED121-975C-47E4-9A34-6E772343D5A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3500" y1="33500" x2="13700" y2="2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0107" r="8497" b="8538"/>
          <a:stretch/>
        </p:blipFill>
        <p:spPr>
          <a:xfrm rot="5400000">
            <a:off x="7129725" y="2195046"/>
            <a:ext cx="259088" cy="1008601"/>
          </a:xfrm>
          <a:prstGeom prst="rect">
            <a:avLst/>
          </a:prstGeom>
        </p:spPr>
      </p:pic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B0B43DED-F276-42FB-95DC-4815E599C12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3500" y1="33500" x2="13700" y2="2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0107" r="8497" b="8538"/>
          <a:stretch/>
        </p:blipFill>
        <p:spPr>
          <a:xfrm rot="5400000">
            <a:off x="4676934" y="2250087"/>
            <a:ext cx="248376" cy="876218"/>
          </a:xfrm>
          <a:prstGeom prst="rect">
            <a:avLst/>
          </a:prstGeom>
        </p:spPr>
      </p:pic>
      <p:pic>
        <p:nvPicPr>
          <p:cNvPr id="56" name="Рисунок 55">
            <a:extLst>
              <a:ext uri="{FF2B5EF4-FFF2-40B4-BE49-F238E27FC236}">
                <a16:creationId xmlns:a16="http://schemas.microsoft.com/office/drawing/2014/main" id="{A2F68D03-7DA4-4890-B66D-97F5A7EE52F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3500" y1="33500" x2="13700" y2="2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0107" r="8497" b="8538"/>
          <a:stretch/>
        </p:blipFill>
        <p:spPr>
          <a:xfrm>
            <a:off x="6703454" y="2112265"/>
            <a:ext cx="259803" cy="700120"/>
          </a:xfrm>
          <a:prstGeom prst="rect">
            <a:avLst/>
          </a:prstGeom>
        </p:spPr>
      </p:pic>
      <p:pic>
        <p:nvPicPr>
          <p:cNvPr id="57" name="Рисунок 56">
            <a:extLst>
              <a:ext uri="{FF2B5EF4-FFF2-40B4-BE49-F238E27FC236}">
                <a16:creationId xmlns:a16="http://schemas.microsoft.com/office/drawing/2014/main" id="{F7BE7549-CC1C-47C0-B142-C6D898EC2EB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3500" y1="33500" x2="13700" y2="2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0107" r="8497" b="8538"/>
          <a:stretch/>
        </p:blipFill>
        <p:spPr>
          <a:xfrm>
            <a:off x="4979428" y="2141350"/>
            <a:ext cx="259803" cy="671034"/>
          </a:xfrm>
          <a:prstGeom prst="rect">
            <a:avLst/>
          </a:prstGeom>
        </p:spPr>
      </p:pic>
      <p:pic>
        <p:nvPicPr>
          <p:cNvPr id="58" name="Рисунок 57">
            <a:extLst>
              <a:ext uri="{FF2B5EF4-FFF2-40B4-BE49-F238E27FC236}">
                <a16:creationId xmlns:a16="http://schemas.microsoft.com/office/drawing/2014/main" id="{AB1DC33F-879F-41B0-B8C3-C44F5475755A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3500" y1="33500" x2="13700" y2="2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0107" r="8497" b="8538"/>
          <a:stretch/>
        </p:blipFill>
        <p:spPr>
          <a:xfrm rot="5400000">
            <a:off x="5796195" y="1354858"/>
            <a:ext cx="248376" cy="1785081"/>
          </a:xfrm>
          <a:prstGeom prst="rect">
            <a:avLst/>
          </a:prstGeom>
        </p:spPr>
      </p:pic>
      <p:pic>
        <p:nvPicPr>
          <p:cNvPr id="59" name="Рисунок 58">
            <a:extLst>
              <a:ext uri="{FF2B5EF4-FFF2-40B4-BE49-F238E27FC236}">
                <a16:creationId xmlns:a16="http://schemas.microsoft.com/office/drawing/2014/main" id="{815F3D8D-E27A-4E22-80B8-D236D9709A1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3500" y1="33500" x2="13700" y2="2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0107" r="8497" b="8538"/>
          <a:stretch/>
        </p:blipFill>
        <p:spPr>
          <a:xfrm rot="5400000">
            <a:off x="4180642" y="4686545"/>
            <a:ext cx="457784" cy="1486033"/>
          </a:xfrm>
          <a:prstGeom prst="rect">
            <a:avLst/>
          </a:prstGeom>
        </p:spPr>
      </p:pic>
      <p:pic>
        <p:nvPicPr>
          <p:cNvPr id="60" name="Рисунок 59">
            <a:extLst>
              <a:ext uri="{FF2B5EF4-FFF2-40B4-BE49-F238E27FC236}">
                <a16:creationId xmlns:a16="http://schemas.microsoft.com/office/drawing/2014/main" id="{563CC910-B2AC-492F-97A6-4E9791E2178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3500" y1="33500" x2="13700" y2="2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0107" r="8497" b="8538"/>
          <a:stretch/>
        </p:blipFill>
        <p:spPr>
          <a:xfrm rot="5400000">
            <a:off x="5642904" y="4681395"/>
            <a:ext cx="457784" cy="1486033"/>
          </a:xfrm>
          <a:prstGeom prst="rect">
            <a:avLst/>
          </a:prstGeom>
        </p:spPr>
      </p:pic>
      <p:pic>
        <p:nvPicPr>
          <p:cNvPr id="61" name="Рисунок 60">
            <a:extLst>
              <a:ext uri="{FF2B5EF4-FFF2-40B4-BE49-F238E27FC236}">
                <a16:creationId xmlns:a16="http://schemas.microsoft.com/office/drawing/2014/main" id="{B7C97B0E-788F-44C4-ADCD-34DFE2DE012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13500" y1="33500" x2="13700" y2="24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497" t="10107" r="8497" b="8538"/>
          <a:stretch/>
        </p:blipFill>
        <p:spPr>
          <a:xfrm rot="5400000">
            <a:off x="7210390" y="4575561"/>
            <a:ext cx="484341" cy="1690286"/>
          </a:xfrm>
          <a:prstGeom prst="rect">
            <a:avLst/>
          </a:prstGeom>
        </p:spPr>
      </p:pic>
      <p:pic>
        <p:nvPicPr>
          <p:cNvPr id="64" name="Рисунок 63">
            <a:extLst>
              <a:ext uri="{FF2B5EF4-FFF2-40B4-BE49-F238E27FC236}">
                <a16:creationId xmlns:a16="http://schemas.microsoft.com/office/drawing/2014/main" id="{76E8933B-C8A7-4BEC-A658-A50364F084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5902" y="2632171"/>
            <a:ext cx="1332278" cy="1332278"/>
          </a:xfrm>
          <a:prstGeom prst="rect">
            <a:avLst/>
          </a:prstGeom>
        </p:spPr>
      </p:pic>
      <p:pic>
        <p:nvPicPr>
          <p:cNvPr id="69" name="Рисунок 68">
            <a:extLst>
              <a:ext uri="{FF2B5EF4-FFF2-40B4-BE49-F238E27FC236}">
                <a16:creationId xmlns:a16="http://schemas.microsoft.com/office/drawing/2014/main" id="{24FC7013-1168-45A0-A621-93FF2B88E0F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8658" l="4196" r="99301">
                        <a14:foregroundMark x1="27972" y1="44295" x2="36364" y2="44966"/>
                        <a14:foregroundMark x1="18881" y1="43624" x2="16084" y2="28859"/>
                        <a14:foregroundMark x1="9091" y1="44295" x2="9091" y2="22819"/>
                        <a14:foregroundMark x1="5594" y1="67785" x2="5594" y2="57047"/>
                        <a14:foregroundMark x1="5594" y1="95973" x2="5594" y2="67785"/>
                        <a14:foregroundMark x1="5594" y1="97987" x2="5594" y2="95973"/>
                        <a14:foregroundMark x1="5594" y1="60403" x2="5594" y2="0"/>
                        <a14:foregroundMark x1="41958" y1="93289" x2="46154" y2="16779"/>
                        <a14:foregroundMark x1="37762" y1="28188" x2="43357" y2="27517"/>
                        <a14:foregroundMark x1="34965" y1="23490" x2="54545" y2="26846"/>
                        <a14:foregroundMark x1="55245" y1="26846" x2="61538" y2="26174"/>
                        <a14:foregroundMark x1="62238" y1="26174" x2="62238" y2="26174"/>
                        <a14:foregroundMark x1="16084" y1="12752" x2="36364" y2="20134"/>
                        <a14:foregroundMark x1="13986" y1="90604" x2="27273" y2="93289"/>
                        <a14:foregroundMark x1="27273" y1="95973" x2="25175" y2="96644"/>
                        <a14:foregroundMark x1="86014" y1="51678" x2="77622" y2="88591"/>
                        <a14:foregroundMark x1="77622" y1="88591" x2="79021" y2="87919"/>
                        <a14:foregroundMark x1="65734" y1="89933" x2="75524" y2="93960"/>
                        <a14:foregroundMark x1="84615" y1="98658" x2="84615" y2="93960"/>
                        <a14:foregroundMark x1="90210" y1="97315" x2="88112" y2="46980"/>
                        <a14:foregroundMark x1="88112" y1="46980" x2="99301" y2="75168"/>
                        <a14:foregroundMark x1="97203" y1="91275" x2="98601" y2="31544"/>
                        <a14:foregroundMark x1="98601" y1="31544" x2="85315" y2="23490"/>
                        <a14:foregroundMark x1="97902" y1="4698" x2="90210" y2="38255"/>
                        <a14:foregroundMark x1="97902" y1="30201" x2="91608" y2="18792"/>
                        <a14:backgroundMark x1="699" y1="95973" x2="699" y2="95973"/>
                        <a14:backgroundMark x1="699" y1="67785" x2="699" y2="67785"/>
                        <a14:backgroundMark x1="1399" y1="65772" x2="699" y2="53691"/>
                        <a14:backgroundMark x1="699" y1="26174" x2="0" y2="17450"/>
                        <a14:backgroundMark x1="1399" y1="16779" x2="699" y2="107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82"/>
          <a:stretch/>
        </p:blipFill>
        <p:spPr>
          <a:xfrm>
            <a:off x="11033565" y="1291058"/>
            <a:ext cx="1266470" cy="1419423"/>
          </a:xfrm>
          <a:prstGeom prst="rect">
            <a:avLst/>
          </a:prstGeom>
        </p:spPr>
      </p:pic>
      <p:pic>
        <p:nvPicPr>
          <p:cNvPr id="65" name="Рисунок 64">
            <a:extLst>
              <a:ext uri="{FF2B5EF4-FFF2-40B4-BE49-F238E27FC236}">
                <a16:creationId xmlns:a16="http://schemas.microsoft.com/office/drawing/2014/main" id="{3EF3DF08-6DCD-4C39-A448-64D797E802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727" y="1732253"/>
            <a:ext cx="1332278" cy="1332278"/>
          </a:xfrm>
          <a:prstGeom prst="rect">
            <a:avLst/>
          </a:prstGeom>
        </p:spPr>
      </p:pic>
      <p:pic>
        <p:nvPicPr>
          <p:cNvPr id="66" name="Рисунок 65">
            <a:extLst>
              <a:ext uri="{FF2B5EF4-FFF2-40B4-BE49-F238E27FC236}">
                <a16:creationId xmlns:a16="http://schemas.microsoft.com/office/drawing/2014/main" id="{67C47462-63BD-4498-8840-C40C284A20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4371" y="1334631"/>
            <a:ext cx="1332278" cy="1332278"/>
          </a:xfrm>
          <a:prstGeom prst="rect">
            <a:avLst/>
          </a:prstGeom>
        </p:spPr>
      </p:pic>
      <p:pic>
        <p:nvPicPr>
          <p:cNvPr id="68" name="Рисунок 67">
            <a:extLst>
              <a:ext uri="{FF2B5EF4-FFF2-40B4-BE49-F238E27FC236}">
                <a16:creationId xmlns:a16="http://schemas.microsoft.com/office/drawing/2014/main" id="{01C01C24-CCE9-4FB3-B1B7-F72B89E423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6950" y="531668"/>
            <a:ext cx="1332278" cy="1332278"/>
          </a:xfrm>
          <a:prstGeom prst="rect">
            <a:avLst/>
          </a:prstGeom>
        </p:spPr>
      </p:pic>
      <p:pic>
        <p:nvPicPr>
          <p:cNvPr id="78" name="Рисунок 77">
            <a:extLst>
              <a:ext uri="{FF2B5EF4-FFF2-40B4-BE49-F238E27FC236}">
                <a16:creationId xmlns:a16="http://schemas.microsoft.com/office/drawing/2014/main" id="{8CD32391-4C01-4C9D-A6D3-B2517D12DC8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15556" y1="44444" x2="15556" y2="40889"/>
                        <a14:backgroundMark x1="16444" y1="49778" x2="15556" y2="42222"/>
                        <a14:backgroundMark x1="12889" y1="48000" x2="12444" y2="63111"/>
                        <a14:backgroundMark x1="12444" y1="24444" x2="16889" y2="52444"/>
                        <a14:backgroundMark x1="16889" y1="52444" x2="20889" y2="37778"/>
                        <a14:backgroundMark x1="17778" y1="67556" x2="16000" y2="41778"/>
                        <a14:backgroundMark x1="16000" y1="41778" x2="16000" y2="41778"/>
                        <a14:backgroundMark x1="27556" y1="82667" x2="50222" y2="82667"/>
                        <a14:backgroundMark x1="50222" y1="82667" x2="28889" y2="85778"/>
                        <a14:backgroundMark x1="44444" y1="79556" x2="68889" y2="77333"/>
                        <a14:backgroundMark x1="68889" y1="77333" x2="68000" y2="77778"/>
                        <a14:backgroundMark x1="35111" y1="80000" x2="41778" y2="79556"/>
                        <a14:backgroundMark x1="75556" y1="76000" x2="82222" y2="15111"/>
                        <a14:backgroundMark x1="78667" y1="39111" x2="75556" y2="13778"/>
                        <a14:backgroundMark x1="21778" y1="17333" x2="76000" y2="16889"/>
                        <a14:backgroundMark x1="76000" y1="16889" x2="33778" y2="17333"/>
                        <a14:backgroundMark x1="33778" y1="17333" x2="85333" y2="23556"/>
                        <a14:backgroundMark x1="76444" y1="51111" x2="79556" y2="32889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66" t="25282" r="25264" b="25477"/>
          <a:stretch/>
        </p:blipFill>
        <p:spPr>
          <a:xfrm>
            <a:off x="-13081" y="5447512"/>
            <a:ext cx="1445267" cy="1444410"/>
          </a:xfrm>
          <a:prstGeom prst="rect">
            <a:avLst/>
          </a:prstGeom>
        </p:spPr>
      </p:pic>
      <p:pic>
        <p:nvPicPr>
          <p:cNvPr id="79" name="Рисунок 78">
            <a:extLst>
              <a:ext uri="{FF2B5EF4-FFF2-40B4-BE49-F238E27FC236}">
                <a16:creationId xmlns:a16="http://schemas.microsoft.com/office/drawing/2014/main" id="{E1612A5A-DF1B-42D7-8F17-DD2340E9C3D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15556" y1="44444" x2="15556" y2="40889"/>
                        <a14:backgroundMark x1="16444" y1="49778" x2="15556" y2="42222"/>
                        <a14:backgroundMark x1="12889" y1="48000" x2="12444" y2="63111"/>
                        <a14:backgroundMark x1="12444" y1="24444" x2="16889" y2="52444"/>
                        <a14:backgroundMark x1="16889" y1="52444" x2="20889" y2="37778"/>
                        <a14:backgroundMark x1="17778" y1="67556" x2="16000" y2="41778"/>
                        <a14:backgroundMark x1="16000" y1="41778" x2="16000" y2="41778"/>
                        <a14:backgroundMark x1="27556" y1="82667" x2="50222" y2="82667"/>
                        <a14:backgroundMark x1="50222" y1="82667" x2="28889" y2="85778"/>
                        <a14:backgroundMark x1="44444" y1="79556" x2="68889" y2="77333"/>
                        <a14:backgroundMark x1="68889" y1="77333" x2="68000" y2="77778"/>
                        <a14:backgroundMark x1="35111" y1="80000" x2="41778" y2="79556"/>
                        <a14:backgroundMark x1="75556" y1="76000" x2="82222" y2="15111"/>
                        <a14:backgroundMark x1="78667" y1="39111" x2="75556" y2="13778"/>
                        <a14:backgroundMark x1="21778" y1="17333" x2="76000" y2="16889"/>
                        <a14:backgroundMark x1="76000" y1="16889" x2="33778" y2="17333"/>
                        <a14:backgroundMark x1="33778" y1="17333" x2="85333" y2="23556"/>
                        <a14:backgroundMark x1="76444" y1="51111" x2="79556" y2="32889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66" t="25282" r="25264" b="25477"/>
          <a:stretch/>
        </p:blipFill>
        <p:spPr>
          <a:xfrm>
            <a:off x="1414499" y="5440103"/>
            <a:ext cx="1445267" cy="1444410"/>
          </a:xfrm>
          <a:prstGeom prst="rect">
            <a:avLst/>
          </a:prstGeom>
        </p:spPr>
      </p:pic>
      <p:pic>
        <p:nvPicPr>
          <p:cNvPr id="80" name="Рисунок 79">
            <a:extLst>
              <a:ext uri="{FF2B5EF4-FFF2-40B4-BE49-F238E27FC236}">
                <a16:creationId xmlns:a16="http://schemas.microsoft.com/office/drawing/2014/main" id="{1AA6E25C-BE6E-4507-A54C-26A30E8FB47D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15556" y1="44444" x2="15556" y2="40889"/>
                        <a14:backgroundMark x1="16444" y1="49778" x2="15556" y2="42222"/>
                        <a14:backgroundMark x1="12889" y1="48000" x2="12444" y2="63111"/>
                        <a14:backgroundMark x1="12444" y1="24444" x2="16889" y2="52444"/>
                        <a14:backgroundMark x1="16889" y1="52444" x2="20889" y2="37778"/>
                        <a14:backgroundMark x1="17778" y1="67556" x2="16000" y2="41778"/>
                        <a14:backgroundMark x1="16000" y1="41778" x2="16000" y2="41778"/>
                        <a14:backgroundMark x1="27556" y1="82667" x2="50222" y2="82667"/>
                        <a14:backgroundMark x1="50222" y1="82667" x2="28889" y2="85778"/>
                        <a14:backgroundMark x1="44444" y1="79556" x2="68889" y2="77333"/>
                        <a14:backgroundMark x1="68889" y1="77333" x2="68000" y2="77778"/>
                        <a14:backgroundMark x1="35111" y1="80000" x2="41778" y2="79556"/>
                        <a14:backgroundMark x1="75556" y1="76000" x2="82222" y2="15111"/>
                        <a14:backgroundMark x1="78667" y1="39111" x2="75556" y2="13778"/>
                        <a14:backgroundMark x1="21778" y1="17333" x2="76000" y2="16889"/>
                        <a14:backgroundMark x1="76000" y1="16889" x2="33778" y2="17333"/>
                        <a14:backgroundMark x1="33778" y1="17333" x2="85333" y2="23556"/>
                        <a14:backgroundMark x1="76444" y1="51111" x2="79556" y2="32889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66" t="25282" r="25264" b="25477"/>
          <a:stretch/>
        </p:blipFill>
        <p:spPr>
          <a:xfrm>
            <a:off x="2842079" y="5432694"/>
            <a:ext cx="1445267" cy="1444410"/>
          </a:xfrm>
          <a:prstGeom prst="rect">
            <a:avLst/>
          </a:prstGeom>
        </p:spPr>
      </p:pic>
      <p:grpSp>
        <p:nvGrpSpPr>
          <p:cNvPr id="38" name="Группа 37">
            <a:extLst>
              <a:ext uri="{FF2B5EF4-FFF2-40B4-BE49-F238E27FC236}">
                <a16:creationId xmlns:a16="http://schemas.microsoft.com/office/drawing/2014/main" id="{0B56D3A3-E6E1-469C-A657-8AE1D37FFD0B}"/>
              </a:ext>
            </a:extLst>
          </p:cNvPr>
          <p:cNvGrpSpPr/>
          <p:nvPr/>
        </p:nvGrpSpPr>
        <p:grpSpPr>
          <a:xfrm>
            <a:off x="-935068" y="2846292"/>
            <a:ext cx="2227611" cy="3093948"/>
            <a:chOff x="-1334308" y="1645820"/>
            <a:chExt cx="2449004" cy="3786282"/>
          </a:xfrm>
        </p:grpSpPr>
        <p:pic>
          <p:nvPicPr>
            <p:cNvPr id="70" name="Рисунок 69">
              <a:extLst>
                <a:ext uri="{FF2B5EF4-FFF2-40B4-BE49-F238E27FC236}">
                  <a16:creationId xmlns:a16="http://schemas.microsoft.com/office/drawing/2014/main" id="{6D512657-1681-48F7-9485-E6F7BB0679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658" l="4196" r="99301">
                          <a14:foregroundMark x1="27972" y1="44295" x2="36364" y2="44966"/>
                          <a14:foregroundMark x1="18881" y1="43624" x2="16084" y2="28859"/>
                          <a14:foregroundMark x1="9091" y1="44295" x2="9091" y2="22819"/>
                          <a14:foregroundMark x1="5594" y1="67785" x2="5594" y2="57047"/>
                          <a14:foregroundMark x1="5594" y1="95973" x2="5594" y2="67785"/>
                          <a14:foregroundMark x1="5594" y1="97987" x2="5594" y2="95973"/>
                          <a14:foregroundMark x1="5594" y1="60403" x2="5594" y2="0"/>
                          <a14:foregroundMark x1="41958" y1="93289" x2="46154" y2="16779"/>
                          <a14:foregroundMark x1="37762" y1="28188" x2="43357" y2="27517"/>
                          <a14:foregroundMark x1="34965" y1="23490" x2="54545" y2="26846"/>
                          <a14:foregroundMark x1="55245" y1="26846" x2="61538" y2="26174"/>
                          <a14:foregroundMark x1="62238" y1="26174" x2="62238" y2="26174"/>
                          <a14:foregroundMark x1="16084" y1="12752" x2="36364" y2="20134"/>
                          <a14:foregroundMark x1="13986" y1="90604" x2="27273" y2="93289"/>
                          <a14:foregroundMark x1="27273" y1="95973" x2="25175" y2="96644"/>
                          <a14:foregroundMark x1="86014" y1="51678" x2="77622" y2="88591"/>
                          <a14:foregroundMark x1="77622" y1="88591" x2="79021" y2="87919"/>
                          <a14:foregroundMark x1="65734" y1="89933" x2="75524" y2="93960"/>
                          <a14:foregroundMark x1="84615" y1="98658" x2="84615" y2="93960"/>
                          <a14:foregroundMark x1="90210" y1="97315" x2="88112" y2="46980"/>
                          <a14:foregroundMark x1="88112" y1="46980" x2="99301" y2="75168"/>
                          <a14:foregroundMark x1="97203" y1="91275" x2="98601" y2="31544"/>
                          <a14:foregroundMark x1="98601" y1="31544" x2="85315" y2="23490"/>
                          <a14:foregroundMark x1="97902" y1="4698" x2="90210" y2="38255"/>
                          <a14:foregroundMark x1="97902" y1="30201" x2="91608" y2="18792"/>
                          <a14:backgroundMark x1="699" y1="95973" x2="699" y2="95973"/>
                          <a14:backgroundMark x1="699" y1="67785" x2="699" y2="67785"/>
                          <a14:backgroundMark x1="1399" y1="65772" x2="699" y2="53691"/>
                          <a14:backgroundMark x1="699" y1="26174" x2="0" y2="17450"/>
                          <a14:backgroundMark x1="1399" y1="16779" x2="699" y2="107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2"/>
            <a:stretch/>
          </p:blipFill>
          <p:spPr>
            <a:xfrm>
              <a:off x="-741791" y="4012679"/>
              <a:ext cx="1266470" cy="1419423"/>
            </a:xfrm>
            <a:prstGeom prst="rect">
              <a:avLst/>
            </a:prstGeom>
          </p:spPr>
        </p:pic>
        <p:pic>
          <p:nvPicPr>
            <p:cNvPr id="71" name="Рисунок 70">
              <a:extLst>
                <a:ext uri="{FF2B5EF4-FFF2-40B4-BE49-F238E27FC236}">
                  <a16:creationId xmlns:a16="http://schemas.microsoft.com/office/drawing/2014/main" id="{0EA970D3-8D17-4D6D-8838-32323FB557C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8658" l="4196" r="99301">
                          <a14:foregroundMark x1="27972" y1="44295" x2="36364" y2="44966"/>
                          <a14:foregroundMark x1="18881" y1="43624" x2="16084" y2="28859"/>
                          <a14:foregroundMark x1="9091" y1="44295" x2="9091" y2="22819"/>
                          <a14:foregroundMark x1="5594" y1="67785" x2="5594" y2="57047"/>
                          <a14:foregroundMark x1="5594" y1="95973" x2="5594" y2="67785"/>
                          <a14:foregroundMark x1="5594" y1="97987" x2="5594" y2="95973"/>
                          <a14:foregroundMark x1="5594" y1="60403" x2="5594" y2="0"/>
                          <a14:foregroundMark x1="41958" y1="93289" x2="46154" y2="16779"/>
                          <a14:foregroundMark x1="37762" y1="28188" x2="43357" y2="27517"/>
                          <a14:foregroundMark x1="34965" y1="23490" x2="54545" y2="26846"/>
                          <a14:foregroundMark x1="55245" y1="26846" x2="61538" y2="26174"/>
                          <a14:foregroundMark x1="62238" y1="26174" x2="62238" y2="26174"/>
                          <a14:foregroundMark x1="16084" y1="12752" x2="36364" y2="20134"/>
                          <a14:foregroundMark x1="13986" y1="90604" x2="27273" y2="93289"/>
                          <a14:foregroundMark x1="27273" y1="95973" x2="25175" y2="96644"/>
                          <a14:foregroundMark x1="86014" y1="51678" x2="77622" y2="88591"/>
                          <a14:foregroundMark x1="77622" y1="88591" x2="79021" y2="87919"/>
                          <a14:foregroundMark x1="65734" y1="89933" x2="75524" y2="93960"/>
                          <a14:foregroundMark x1="84615" y1="98658" x2="84615" y2="93960"/>
                          <a14:foregroundMark x1="90210" y1="97315" x2="88112" y2="46980"/>
                          <a14:foregroundMark x1="88112" y1="46980" x2="99301" y2="75168"/>
                          <a14:foregroundMark x1="97203" y1="91275" x2="98601" y2="31544"/>
                          <a14:foregroundMark x1="98601" y1="31544" x2="85315" y2="23490"/>
                          <a14:foregroundMark x1="97902" y1="4698" x2="90210" y2="38255"/>
                          <a14:foregroundMark x1="97902" y1="30201" x2="91608" y2="18792"/>
                          <a14:backgroundMark x1="699" y1="95973" x2="699" y2="95973"/>
                          <a14:backgroundMark x1="699" y1="67785" x2="699" y2="67785"/>
                          <a14:backgroundMark x1="1399" y1="65772" x2="699" y2="53691"/>
                          <a14:backgroundMark x1="699" y1="26174" x2="0" y2="17450"/>
                          <a14:backgroundMark x1="1399" y1="16779" x2="699" y2="1073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82"/>
            <a:stretch/>
          </p:blipFill>
          <p:spPr>
            <a:xfrm>
              <a:off x="-773351" y="2666909"/>
              <a:ext cx="1266470" cy="1419423"/>
            </a:xfrm>
            <a:prstGeom prst="rect">
              <a:avLst/>
            </a:prstGeom>
          </p:spPr>
        </p:pic>
        <p:pic>
          <p:nvPicPr>
            <p:cNvPr id="73" name="Рисунок 72">
              <a:extLst>
                <a:ext uri="{FF2B5EF4-FFF2-40B4-BE49-F238E27FC236}">
                  <a16:creationId xmlns:a16="http://schemas.microsoft.com/office/drawing/2014/main" id="{8F7B7442-A7BF-49EC-847A-E7E1967741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17582" y="2762861"/>
              <a:ext cx="1332278" cy="1332278"/>
            </a:xfrm>
            <a:prstGeom prst="rect">
              <a:avLst/>
            </a:prstGeom>
          </p:spPr>
        </p:pic>
        <p:pic>
          <p:nvPicPr>
            <p:cNvPr id="74" name="Рисунок 73">
              <a:extLst>
                <a:ext uri="{FF2B5EF4-FFF2-40B4-BE49-F238E27FC236}">
                  <a16:creationId xmlns:a16="http://schemas.microsoft.com/office/drawing/2014/main" id="{71DA4637-2514-435A-8B11-F12937D71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334308" y="2710481"/>
              <a:ext cx="1332278" cy="1332278"/>
            </a:xfrm>
            <a:prstGeom prst="rect">
              <a:avLst/>
            </a:prstGeom>
          </p:spPr>
        </p:pic>
        <p:pic>
          <p:nvPicPr>
            <p:cNvPr id="75" name="Рисунок 74">
              <a:extLst>
                <a:ext uri="{FF2B5EF4-FFF2-40B4-BE49-F238E27FC236}">
                  <a16:creationId xmlns:a16="http://schemas.microsoft.com/office/drawing/2014/main" id="{BA42F0F1-8047-45D3-8F0B-DC0393009A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94562" y="1645820"/>
              <a:ext cx="1332278" cy="1332278"/>
            </a:xfrm>
            <a:prstGeom prst="rect">
              <a:avLst/>
            </a:prstGeom>
          </p:spPr>
        </p:pic>
        <p:pic>
          <p:nvPicPr>
            <p:cNvPr id="76" name="Рисунок 75">
              <a:extLst>
                <a:ext uri="{FF2B5EF4-FFF2-40B4-BE49-F238E27FC236}">
                  <a16:creationId xmlns:a16="http://schemas.microsoft.com/office/drawing/2014/main" id="{3A2CA912-6B37-43AD-A27B-A7F5AA2DA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47035" y="2298616"/>
              <a:ext cx="1332278" cy="1332278"/>
            </a:xfrm>
            <a:prstGeom prst="rect">
              <a:avLst/>
            </a:prstGeom>
          </p:spPr>
        </p:pic>
      </p:grpSp>
      <p:pic>
        <p:nvPicPr>
          <p:cNvPr id="81" name="Рисунок 80">
            <a:extLst>
              <a:ext uri="{FF2B5EF4-FFF2-40B4-BE49-F238E27FC236}">
                <a16:creationId xmlns:a16="http://schemas.microsoft.com/office/drawing/2014/main" id="{EB02E244-994E-45D5-B5C7-25DC8094D0E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15556" y1="44444" x2="15556" y2="40889"/>
                        <a14:backgroundMark x1="16444" y1="49778" x2="15556" y2="42222"/>
                        <a14:backgroundMark x1="12889" y1="48000" x2="12444" y2="63111"/>
                        <a14:backgroundMark x1="12444" y1="24444" x2="16889" y2="52444"/>
                        <a14:backgroundMark x1="16889" y1="52444" x2="20889" y2="37778"/>
                        <a14:backgroundMark x1="17778" y1="67556" x2="16000" y2="41778"/>
                        <a14:backgroundMark x1="16000" y1="41778" x2="16000" y2="41778"/>
                        <a14:backgroundMark x1="27556" y1="82667" x2="50222" y2="82667"/>
                        <a14:backgroundMark x1="50222" y1="82667" x2="28889" y2="85778"/>
                        <a14:backgroundMark x1="44444" y1="79556" x2="68889" y2="77333"/>
                        <a14:backgroundMark x1="68889" y1="77333" x2="68000" y2="77778"/>
                        <a14:backgroundMark x1="35111" y1="80000" x2="41778" y2="79556"/>
                        <a14:backgroundMark x1="75556" y1="76000" x2="82222" y2="15111"/>
                        <a14:backgroundMark x1="78667" y1="39111" x2="75556" y2="13778"/>
                        <a14:backgroundMark x1="21778" y1="17333" x2="76000" y2="16889"/>
                        <a14:backgroundMark x1="76000" y1="16889" x2="33778" y2="17333"/>
                        <a14:backgroundMark x1="33778" y1="17333" x2="85333" y2="23556"/>
                        <a14:backgroundMark x1="76444" y1="51111" x2="79556" y2="32889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66" t="25282" r="25264" b="25477"/>
          <a:stretch/>
        </p:blipFill>
        <p:spPr>
          <a:xfrm>
            <a:off x="4269659" y="5425285"/>
            <a:ext cx="1445267" cy="1444410"/>
          </a:xfrm>
          <a:prstGeom prst="rect">
            <a:avLst/>
          </a:prstGeom>
        </p:spPr>
      </p:pic>
      <p:pic>
        <p:nvPicPr>
          <p:cNvPr id="82" name="Рисунок 81">
            <a:extLst>
              <a:ext uri="{FF2B5EF4-FFF2-40B4-BE49-F238E27FC236}">
                <a16:creationId xmlns:a16="http://schemas.microsoft.com/office/drawing/2014/main" id="{97852FC2-0652-470C-A7D3-123B22A5AC6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15556" y1="44444" x2="15556" y2="40889"/>
                        <a14:backgroundMark x1="16444" y1="49778" x2="15556" y2="42222"/>
                        <a14:backgroundMark x1="12889" y1="48000" x2="12444" y2="63111"/>
                        <a14:backgroundMark x1="12444" y1="24444" x2="16889" y2="52444"/>
                        <a14:backgroundMark x1="16889" y1="52444" x2="20889" y2="37778"/>
                        <a14:backgroundMark x1="17778" y1="67556" x2="16000" y2="41778"/>
                        <a14:backgroundMark x1="16000" y1="41778" x2="16000" y2="41778"/>
                        <a14:backgroundMark x1="27556" y1="82667" x2="50222" y2="82667"/>
                        <a14:backgroundMark x1="50222" y1="82667" x2="28889" y2="85778"/>
                        <a14:backgroundMark x1="44444" y1="79556" x2="68889" y2="77333"/>
                        <a14:backgroundMark x1="68889" y1="77333" x2="68000" y2="77778"/>
                        <a14:backgroundMark x1="35111" y1="80000" x2="41778" y2="79556"/>
                        <a14:backgroundMark x1="75556" y1="76000" x2="82222" y2="15111"/>
                        <a14:backgroundMark x1="78667" y1="39111" x2="75556" y2="13778"/>
                        <a14:backgroundMark x1="21778" y1="17333" x2="76000" y2="16889"/>
                        <a14:backgroundMark x1="76000" y1="16889" x2="33778" y2="17333"/>
                        <a14:backgroundMark x1="33778" y1="17333" x2="85333" y2="23556"/>
                        <a14:backgroundMark x1="76444" y1="51111" x2="79556" y2="32889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66" t="25282" r="25264" b="25477"/>
          <a:stretch/>
        </p:blipFill>
        <p:spPr>
          <a:xfrm>
            <a:off x="5697239" y="5417876"/>
            <a:ext cx="1445267" cy="1444410"/>
          </a:xfrm>
          <a:prstGeom prst="rect">
            <a:avLst/>
          </a:prstGeom>
        </p:spPr>
      </p:pic>
      <p:pic>
        <p:nvPicPr>
          <p:cNvPr id="83" name="Рисунок 82">
            <a:extLst>
              <a:ext uri="{FF2B5EF4-FFF2-40B4-BE49-F238E27FC236}">
                <a16:creationId xmlns:a16="http://schemas.microsoft.com/office/drawing/2014/main" id="{9F2AB6C0-FB65-49AA-902D-BA027D645045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15556" y1="44444" x2="15556" y2="40889"/>
                        <a14:backgroundMark x1="16444" y1="49778" x2="15556" y2="42222"/>
                        <a14:backgroundMark x1="12889" y1="48000" x2="12444" y2="63111"/>
                        <a14:backgroundMark x1="12444" y1="24444" x2="16889" y2="52444"/>
                        <a14:backgroundMark x1="16889" y1="52444" x2="20889" y2="37778"/>
                        <a14:backgroundMark x1="17778" y1="67556" x2="16000" y2="41778"/>
                        <a14:backgroundMark x1="16000" y1="41778" x2="16000" y2="41778"/>
                        <a14:backgroundMark x1="27556" y1="82667" x2="50222" y2="82667"/>
                        <a14:backgroundMark x1="50222" y1="82667" x2="28889" y2="85778"/>
                        <a14:backgroundMark x1="44444" y1="79556" x2="68889" y2="77333"/>
                        <a14:backgroundMark x1="68889" y1="77333" x2="68000" y2="77778"/>
                        <a14:backgroundMark x1="35111" y1="80000" x2="41778" y2="79556"/>
                        <a14:backgroundMark x1="75556" y1="76000" x2="82222" y2="15111"/>
                        <a14:backgroundMark x1="78667" y1="39111" x2="75556" y2="13778"/>
                        <a14:backgroundMark x1="21778" y1="17333" x2="76000" y2="16889"/>
                        <a14:backgroundMark x1="76000" y1="16889" x2="33778" y2="17333"/>
                        <a14:backgroundMark x1="33778" y1="17333" x2="85333" y2="23556"/>
                        <a14:backgroundMark x1="76444" y1="51111" x2="79556" y2="32889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66" t="25282" r="25264" b="25477"/>
          <a:stretch/>
        </p:blipFill>
        <p:spPr>
          <a:xfrm>
            <a:off x="7124819" y="5410467"/>
            <a:ext cx="1445267" cy="1444410"/>
          </a:xfrm>
          <a:prstGeom prst="rect">
            <a:avLst/>
          </a:prstGeom>
        </p:spPr>
      </p:pic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D14F40B1-C62F-405F-9DC8-437BD27C53B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15556" y1="44444" x2="15556" y2="40889"/>
                        <a14:backgroundMark x1="16444" y1="49778" x2="15556" y2="42222"/>
                        <a14:backgroundMark x1="12889" y1="48000" x2="12444" y2="63111"/>
                        <a14:backgroundMark x1="12444" y1="24444" x2="16889" y2="52444"/>
                        <a14:backgroundMark x1="16889" y1="52444" x2="20889" y2="37778"/>
                        <a14:backgroundMark x1="17778" y1="67556" x2="16000" y2="41778"/>
                        <a14:backgroundMark x1="16000" y1="41778" x2="16000" y2="41778"/>
                        <a14:backgroundMark x1="27556" y1="82667" x2="50222" y2="82667"/>
                        <a14:backgroundMark x1="50222" y1="82667" x2="28889" y2="85778"/>
                        <a14:backgroundMark x1="44444" y1="79556" x2="68889" y2="77333"/>
                        <a14:backgroundMark x1="68889" y1="77333" x2="68000" y2="77778"/>
                        <a14:backgroundMark x1="35111" y1="80000" x2="41778" y2="79556"/>
                        <a14:backgroundMark x1="75556" y1="76000" x2="82222" y2="15111"/>
                        <a14:backgroundMark x1="78667" y1="39111" x2="75556" y2="13778"/>
                        <a14:backgroundMark x1="21778" y1="17333" x2="76000" y2="16889"/>
                        <a14:backgroundMark x1="76000" y1="16889" x2="33778" y2="17333"/>
                        <a14:backgroundMark x1="33778" y1="17333" x2="85333" y2="23556"/>
                        <a14:backgroundMark x1="76444" y1="51111" x2="79556" y2="32889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66" t="25282" r="25264" b="25477"/>
          <a:stretch/>
        </p:blipFill>
        <p:spPr>
          <a:xfrm>
            <a:off x="8552399" y="5403058"/>
            <a:ext cx="1445267" cy="1474046"/>
          </a:xfrm>
          <a:prstGeom prst="rect">
            <a:avLst/>
          </a:prstGeom>
        </p:spPr>
      </p:pic>
      <p:pic>
        <p:nvPicPr>
          <p:cNvPr id="85" name="Рисунок 84">
            <a:extLst>
              <a:ext uri="{FF2B5EF4-FFF2-40B4-BE49-F238E27FC236}">
                <a16:creationId xmlns:a16="http://schemas.microsoft.com/office/drawing/2014/main" id="{BA5747B4-F276-456C-B91D-1B376CE4D4C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15556" y1="44444" x2="15556" y2="40889"/>
                        <a14:backgroundMark x1="16444" y1="49778" x2="15556" y2="42222"/>
                        <a14:backgroundMark x1="12889" y1="48000" x2="12444" y2="63111"/>
                        <a14:backgroundMark x1="12444" y1="24444" x2="16889" y2="52444"/>
                        <a14:backgroundMark x1="16889" y1="52444" x2="20889" y2="37778"/>
                        <a14:backgroundMark x1="17778" y1="67556" x2="16000" y2="41778"/>
                        <a14:backgroundMark x1="16000" y1="41778" x2="16000" y2="41778"/>
                        <a14:backgroundMark x1="27556" y1="82667" x2="50222" y2="82667"/>
                        <a14:backgroundMark x1="50222" y1="82667" x2="28889" y2="85778"/>
                        <a14:backgroundMark x1="44444" y1="79556" x2="68889" y2="77333"/>
                        <a14:backgroundMark x1="68889" y1="77333" x2="68000" y2="77778"/>
                        <a14:backgroundMark x1="35111" y1="80000" x2="41778" y2="79556"/>
                        <a14:backgroundMark x1="75556" y1="76000" x2="82222" y2="15111"/>
                        <a14:backgroundMark x1="78667" y1="39111" x2="75556" y2="13778"/>
                        <a14:backgroundMark x1="21778" y1="17333" x2="76000" y2="16889"/>
                        <a14:backgroundMark x1="76000" y1="16889" x2="33778" y2="17333"/>
                        <a14:backgroundMark x1="33778" y1="17333" x2="85333" y2="23556"/>
                        <a14:backgroundMark x1="76444" y1="51111" x2="79556" y2="32889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66" t="25282" r="25264" b="25477"/>
          <a:stretch/>
        </p:blipFill>
        <p:spPr>
          <a:xfrm>
            <a:off x="9979979" y="5395649"/>
            <a:ext cx="1445267" cy="1510770"/>
          </a:xfrm>
          <a:prstGeom prst="rect">
            <a:avLst/>
          </a:prstGeom>
        </p:spPr>
      </p:pic>
      <p:pic>
        <p:nvPicPr>
          <p:cNvPr id="86" name="Рисунок 85">
            <a:extLst>
              <a:ext uri="{FF2B5EF4-FFF2-40B4-BE49-F238E27FC236}">
                <a16:creationId xmlns:a16="http://schemas.microsoft.com/office/drawing/2014/main" id="{93F3527B-D7CE-4818-A737-CE01269D1B9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15556" y1="44444" x2="15556" y2="40889"/>
                        <a14:backgroundMark x1="16444" y1="49778" x2="15556" y2="42222"/>
                        <a14:backgroundMark x1="12889" y1="48000" x2="12444" y2="63111"/>
                        <a14:backgroundMark x1="12444" y1="24444" x2="16889" y2="52444"/>
                        <a14:backgroundMark x1="16889" y1="52444" x2="20889" y2="37778"/>
                        <a14:backgroundMark x1="17778" y1="67556" x2="16000" y2="41778"/>
                        <a14:backgroundMark x1="16000" y1="41778" x2="16000" y2="41778"/>
                        <a14:backgroundMark x1="27556" y1="82667" x2="50222" y2="82667"/>
                        <a14:backgroundMark x1="50222" y1="82667" x2="28889" y2="85778"/>
                        <a14:backgroundMark x1="44444" y1="79556" x2="68889" y2="77333"/>
                        <a14:backgroundMark x1="68889" y1="77333" x2="68000" y2="77778"/>
                        <a14:backgroundMark x1="35111" y1="80000" x2="41778" y2="79556"/>
                        <a14:backgroundMark x1="75556" y1="76000" x2="82222" y2="15111"/>
                        <a14:backgroundMark x1="78667" y1="39111" x2="75556" y2="13778"/>
                        <a14:backgroundMark x1="21778" y1="17333" x2="76000" y2="16889"/>
                        <a14:backgroundMark x1="76000" y1="16889" x2="33778" y2="17333"/>
                        <a14:backgroundMark x1="33778" y1="17333" x2="85333" y2="23556"/>
                        <a14:backgroundMark x1="76444" y1="51111" x2="79556" y2="32889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66" t="25282" r="25264" b="25477"/>
          <a:stretch/>
        </p:blipFill>
        <p:spPr>
          <a:xfrm>
            <a:off x="11407559" y="5388240"/>
            <a:ext cx="1445267" cy="1488864"/>
          </a:xfrm>
          <a:prstGeom prst="rect">
            <a:avLst/>
          </a:prstGeom>
        </p:spPr>
      </p:pic>
      <p:pic>
        <p:nvPicPr>
          <p:cNvPr id="87" name="Рисунок 86">
            <a:extLst>
              <a:ext uri="{FF2B5EF4-FFF2-40B4-BE49-F238E27FC236}">
                <a16:creationId xmlns:a16="http://schemas.microsoft.com/office/drawing/2014/main" id="{F678A5B0-C855-49FB-ACB0-583A723A8CE8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backgroundMark x1="15556" y1="44444" x2="15556" y2="40889"/>
                        <a14:backgroundMark x1="16444" y1="49778" x2="15556" y2="42222"/>
                        <a14:backgroundMark x1="12889" y1="48000" x2="12444" y2="63111"/>
                        <a14:backgroundMark x1="12444" y1="24444" x2="16889" y2="52444"/>
                        <a14:backgroundMark x1="16889" y1="52444" x2="20889" y2="37778"/>
                        <a14:backgroundMark x1="17778" y1="67556" x2="16000" y2="41778"/>
                        <a14:backgroundMark x1="16000" y1="41778" x2="16000" y2="41778"/>
                        <a14:backgroundMark x1="27556" y1="82667" x2="50222" y2="82667"/>
                        <a14:backgroundMark x1="50222" y1="82667" x2="28889" y2="85778"/>
                        <a14:backgroundMark x1="44444" y1="79556" x2="68889" y2="77333"/>
                        <a14:backgroundMark x1="68889" y1="77333" x2="68000" y2="77778"/>
                        <a14:backgroundMark x1="35111" y1="80000" x2="41778" y2="79556"/>
                        <a14:backgroundMark x1="75556" y1="76000" x2="82222" y2="15111"/>
                        <a14:backgroundMark x1="78667" y1="39111" x2="75556" y2="13778"/>
                        <a14:backgroundMark x1="21778" y1="17333" x2="76000" y2="16889"/>
                        <a14:backgroundMark x1="76000" y1="16889" x2="33778" y2="17333"/>
                        <a14:backgroundMark x1="33778" y1="17333" x2="85333" y2="23556"/>
                        <a14:backgroundMark x1="76444" y1="51111" x2="79556" y2="32889"/>
                      </a14:backgroundRemoval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466" t="25282" r="25264" b="25477"/>
          <a:stretch/>
        </p:blipFill>
        <p:spPr>
          <a:xfrm>
            <a:off x="12835139" y="5380831"/>
            <a:ext cx="1445267" cy="1525588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D537FC4-53DE-4231-85E8-D706F2CD57B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8658" l="4196" r="99301">
                        <a14:foregroundMark x1="27972" y1="44295" x2="36364" y2="44966"/>
                        <a14:foregroundMark x1="18881" y1="43624" x2="16084" y2="28859"/>
                        <a14:foregroundMark x1="9091" y1="44295" x2="9091" y2="22819"/>
                        <a14:foregroundMark x1="5594" y1="67785" x2="5594" y2="57047"/>
                        <a14:foregroundMark x1="5594" y1="95973" x2="5594" y2="67785"/>
                        <a14:foregroundMark x1="5594" y1="97987" x2="5594" y2="95973"/>
                        <a14:foregroundMark x1="5594" y1="60403" x2="5594" y2="0"/>
                        <a14:foregroundMark x1="41958" y1="93289" x2="46154" y2="16779"/>
                        <a14:foregroundMark x1="37762" y1="28188" x2="43357" y2="27517"/>
                        <a14:foregroundMark x1="34965" y1="23490" x2="54545" y2="26846"/>
                        <a14:foregroundMark x1="55245" y1="26846" x2="61538" y2="26174"/>
                        <a14:foregroundMark x1="62238" y1="26174" x2="62238" y2="26174"/>
                        <a14:foregroundMark x1="16084" y1="12752" x2="36364" y2="20134"/>
                        <a14:foregroundMark x1="13986" y1="90604" x2="27273" y2="93289"/>
                        <a14:foregroundMark x1="27273" y1="95973" x2="25175" y2="96644"/>
                        <a14:foregroundMark x1="86014" y1="51678" x2="77622" y2="88591"/>
                        <a14:foregroundMark x1="77622" y1="88591" x2="79021" y2="87919"/>
                        <a14:foregroundMark x1="65734" y1="89933" x2="75524" y2="93960"/>
                        <a14:foregroundMark x1="84615" y1="98658" x2="84615" y2="93960"/>
                        <a14:foregroundMark x1="90210" y1="97315" x2="88112" y2="46980"/>
                        <a14:foregroundMark x1="88112" y1="46980" x2="99301" y2="75168"/>
                        <a14:foregroundMark x1="97203" y1="91275" x2="98601" y2="31544"/>
                        <a14:foregroundMark x1="98601" y1="31544" x2="85315" y2="23490"/>
                        <a14:foregroundMark x1="97902" y1="4698" x2="90210" y2="38255"/>
                        <a14:foregroundMark x1="97902" y1="30201" x2="91608" y2="18792"/>
                        <a14:backgroundMark x1="699" y1="95973" x2="699" y2="95973"/>
                        <a14:backgroundMark x1="699" y1="67785" x2="699" y2="67785"/>
                        <a14:backgroundMark x1="1399" y1="65772" x2="699" y2="53691"/>
                        <a14:backgroundMark x1="699" y1="26174" x2="0" y2="17450"/>
                        <a14:backgroundMark x1="1399" y1="16779" x2="699" y2="107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82"/>
          <a:stretch/>
        </p:blipFill>
        <p:spPr>
          <a:xfrm>
            <a:off x="11056321" y="4032778"/>
            <a:ext cx="1266470" cy="1510771"/>
          </a:xfrm>
          <a:prstGeom prst="rect">
            <a:avLst/>
          </a:prstGeom>
        </p:spPr>
      </p:pic>
      <p:sp>
        <p:nvSpPr>
          <p:cNvPr id="46" name="Прямоугольник 45">
            <a:extLst>
              <a:ext uri="{FF2B5EF4-FFF2-40B4-BE49-F238E27FC236}">
                <a16:creationId xmlns:a16="http://schemas.microsoft.com/office/drawing/2014/main" id="{E06946B7-05C5-4CB9-8F40-FCB3F69D336F}"/>
              </a:ext>
            </a:extLst>
          </p:cNvPr>
          <p:cNvSpPr/>
          <p:nvPr/>
        </p:nvSpPr>
        <p:spPr>
          <a:xfrm>
            <a:off x="8446659" y="464775"/>
            <a:ext cx="1187544" cy="1230941"/>
          </a:xfrm>
          <a:prstGeom prst="rect">
            <a:avLst/>
          </a:prstGeom>
          <a:gradFill flip="none" rotWithShape="1">
            <a:gsLst>
              <a:gs pos="89000">
                <a:schemeClr val="accent3">
                  <a:tint val="66000"/>
                  <a:satMod val="160000"/>
                  <a:lumMod val="32000"/>
                </a:schemeClr>
              </a:gs>
              <a:gs pos="0">
                <a:schemeClr val="accent3">
                  <a:tint val="23500"/>
                  <a:satMod val="160000"/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8" name="Рисунок 87">
            <a:extLst>
              <a:ext uri="{FF2B5EF4-FFF2-40B4-BE49-F238E27FC236}">
                <a16:creationId xmlns:a16="http://schemas.microsoft.com/office/drawing/2014/main" id="{A103F276-34ED-4F90-B410-80D5C85B4455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21"/>
          <a:stretch/>
        </p:blipFill>
        <p:spPr>
          <a:xfrm rot="558957">
            <a:off x="8205193" y="173847"/>
            <a:ext cx="1756349" cy="139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96663"/>
      </p:ext>
    </p:extLst>
  </p:cSld>
  <p:clrMapOvr>
    <a:masterClrMapping/>
  </p:clrMapOvr>
  <p:transition spd="slow" advClick="0" advTm="0"/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4706</TotalTime>
  <Words>979</Words>
  <Application>Microsoft Office PowerPoint</Application>
  <PresentationFormat>Широкоэкранный</PresentationFormat>
  <Paragraphs>457</Paragraphs>
  <Slides>108</Slides>
  <Notes>7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108</vt:i4>
      </vt:variant>
    </vt:vector>
  </HeadingPairs>
  <TitlesOfParts>
    <vt:vector size="1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Артур Лютый</dc:creator>
  <cp:lastModifiedBy>Артур Лютый</cp:lastModifiedBy>
  <cp:revision>179</cp:revision>
  <dcterms:created xsi:type="dcterms:W3CDTF">2025-01-05T10:25:43Z</dcterms:created>
  <dcterms:modified xsi:type="dcterms:W3CDTF">2025-01-24T18:14:51Z</dcterms:modified>
</cp:coreProperties>
</file>